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0" r:id="rId3"/>
    <p:sldId id="281" r:id="rId4"/>
    <p:sldId id="282" r:id="rId5"/>
    <p:sldId id="283" r:id="rId6"/>
    <p:sldId id="275" r:id="rId7"/>
    <p:sldId id="273" r:id="rId8"/>
    <p:sldId id="284" r:id="rId9"/>
    <p:sldId id="279" r:id="rId10"/>
    <p:sldId id="285" r:id="rId11"/>
    <p:sldId id="278" r:id="rId12"/>
    <p:sldId id="277" r:id="rId13"/>
    <p:sldId id="276" r:id="rId14"/>
    <p:sldId id="274" r:id="rId15"/>
    <p:sldId id="270" r:id="rId16"/>
    <p:sldId id="257" r:id="rId17"/>
    <p:sldId id="258" r:id="rId18"/>
    <p:sldId id="266" r:id="rId19"/>
    <p:sldId id="259" r:id="rId20"/>
    <p:sldId id="263" r:id="rId21"/>
    <p:sldId id="269" r:id="rId22"/>
    <p:sldId id="264" r:id="rId23"/>
    <p:sldId id="265" r:id="rId24"/>
    <p:sldId id="267" r:id="rId25"/>
    <p:sldId id="271" r:id="rId26"/>
    <p:sldId id="268" r:id="rId27"/>
    <p:sldId id="261" r:id="rId28"/>
    <p:sldId id="272" r:id="rId29"/>
    <p:sldId id="262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563C1"/>
    <a:srgbClr val="0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651" autoAdjust="0"/>
    <p:restoredTop sz="95274" autoAdjust="0"/>
  </p:normalViewPr>
  <p:slideViewPr>
    <p:cSldViewPr snapToGrid="0">
      <p:cViewPr>
        <p:scale>
          <a:sx n="66" d="100"/>
          <a:sy n="66" d="100"/>
        </p:scale>
        <p:origin x="725" y="629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B1658-2EF1-4876-940B-8817B6FCF8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964B72-B369-4C5C-BD4A-9269254DEA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88B53C-E25A-4756-8400-8E147A0AC4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E3DE-262E-49AD-8F92-4417FBCF3DA3}" type="datetimeFigureOut">
              <a:rPr lang="en-US" smtClean="0"/>
              <a:t>5/13/2018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072D58-956C-46A6-BA80-A6EC204020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B8F8C5-B8F1-4922-810E-3989EBB107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5596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B23A74-8102-426F-8DD3-BF0652153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C2B609B-3D06-4F24-B4A2-CCB4BEC28A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53CFB5-F0B3-42B5-8704-39D47E0FF4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E3DE-262E-49AD-8F92-4417FBCF3DA3}" type="datetimeFigureOut">
              <a:rPr lang="en-US" smtClean="0"/>
              <a:t>5/13/2018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DF44F2-3302-407A-9606-9E429BE078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506494-570E-4682-9165-341F8654A2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0972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5EB7D32-4552-46FA-A7D9-9084EFA7A93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2694C6-4D4B-4579-8CCC-BBAC5A48AD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29A3C3-BC23-4145-B54C-06065B2C68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E3DE-262E-49AD-8F92-4417FBCF3DA3}" type="datetimeFigureOut">
              <a:rPr lang="en-US" smtClean="0"/>
              <a:t>5/13/2018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6B3F72-D323-4E67-BC43-2A5981CE9C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1917D5-D514-467E-9392-94A36E976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249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95F868-51D5-4944-97F6-16162C7D9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EB4B74-A678-4843-A896-8D1D7992CD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B97CD1-9B5B-49C1-BFBA-A4611BDB77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E3DE-262E-49AD-8F92-4417FBCF3DA3}" type="datetimeFigureOut">
              <a:rPr lang="en-US" smtClean="0"/>
              <a:t>5/13/2018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14EB37-B187-43AB-8A1B-268F23A5B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D2046D-516C-4D25-999D-3D22C4C29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1511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1D3F1-B8C2-403B-B767-01970617D3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FA1223-72F5-473B-A525-CCC3EB6022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55C201-A1C0-4C95-89D1-7310A45F4E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E3DE-262E-49AD-8F92-4417FBCF3DA3}" type="datetimeFigureOut">
              <a:rPr lang="en-US" smtClean="0"/>
              <a:t>5/13/2018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46A6F7-44FA-4764-96B5-F78A688A43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D4243E-CC0D-420E-8427-D1B0101A17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1308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F580B-5FFD-4ADD-BBAB-339A75839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461EA2-BF85-4863-A510-1A10A05AC1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7BE7B4-E0A3-497B-B98F-01DE8AADD9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87AE54-DCD4-4923-BAA4-0C45C9338A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E3DE-262E-49AD-8F92-4417FBCF3DA3}" type="datetimeFigureOut">
              <a:rPr lang="en-US" smtClean="0"/>
              <a:t>5/13/2018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BBE40F-C2D6-49BE-86B9-C5ACFC262C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A0F793-0A53-45F0-92C0-4F8B12874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8371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3E548-5205-4DA5-BC65-0D52ACFEDE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86E9BE-89C2-479B-8B30-BBDF0C5268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5A2A99-63F0-47C3-966A-BE6CFFD425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0503B61-6F7F-4483-8855-F5063F04BC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7A097CA-C5FD-4473-BAD9-A042CDA795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9391852-E0F5-46CF-BB06-AC49C72312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E3DE-262E-49AD-8F92-4417FBCF3DA3}" type="datetimeFigureOut">
              <a:rPr lang="en-US" smtClean="0"/>
              <a:t>5/13/2018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22BD654-094E-4CE3-AF34-1A0FE9498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4CA907D-FF68-4EE0-824C-A1918890F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3761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48CFA-D7AA-4295-ADF5-3D98711398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954F4D-E433-4A98-A317-9A33E3BF4E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E3DE-262E-49AD-8F92-4417FBCF3DA3}" type="datetimeFigureOut">
              <a:rPr lang="en-US" smtClean="0"/>
              <a:t>5/13/2018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9DFFB5-E640-4D84-8F46-49601C69CA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876F95-0C17-42A3-8AE0-2FD48D878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7815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45D2A50-57EF-4D6D-95DC-179D53CB04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E3DE-262E-49AD-8F92-4417FBCF3DA3}" type="datetimeFigureOut">
              <a:rPr lang="en-US" smtClean="0"/>
              <a:t>5/13/2018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FD8E27-EF2B-4F65-B358-F53D9C5485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B19D74-0FDB-4913-AB16-6942058A63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828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9B0287-3B73-4E79-9F6A-5005565E42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5FF5F8-956D-4E1C-A85C-9C03708BC3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C1392B-79C1-4715-AA59-6E130BA463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083CE7-5085-47D0-9C86-2F12BEA108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E3DE-262E-49AD-8F92-4417FBCF3DA3}" type="datetimeFigureOut">
              <a:rPr lang="en-US" smtClean="0"/>
              <a:t>5/13/2018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1B709A-7109-440F-99CF-F1436540E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721C96-9B23-40B0-95B6-4A6695FF4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8872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4824D-E57A-4C19-BAE8-A0F0A55B35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FE9726E-8D17-4E36-B594-714CE4C872F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C45E8D-F426-4073-B014-37DBE3C14E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DAC951-B525-411F-810F-1EDA2744DE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E3DE-262E-49AD-8F92-4417FBCF3DA3}" type="datetimeFigureOut">
              <a:rPr lang="en-US" smtClean="0"/>
              <a:t>5/13/2018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05EE9C-9C54-4554-93EE-6BABD0A4A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F3B058-BBD0-44AA-BF4A-BAC16E395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4637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DF609DB-9FC4-4A74-B911-3A79B0F55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5CB1E4-B1D3-481E-9871-5CB27B69ED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32B21D-7DCD-470D-9852-C37F7C4A8E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D1E3DE-262E-49AD-8F92-4417FBCF3DA3}" type="datetimeFigureOut">
              <a:rPr lang="en-US" smtClean="0"/>
              <a:t>5/13/2018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27618E-316E-4E8E-BB62-AC68CD3749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38C2B1-CD06-44CC-BA8B-A08F493B40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538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tags" Target="../tags/tag23.xml"/><Relationship Id="rId7" Type="http://schemas.openxmlformats.org/officeDocument/2006/relationships/slideLayout" Target="../slideLayouts/slideLayout1.xml"/><Relationship Id="rId12" Type="http://schemas.openxmlformats.org/officeDocument/2006/relationships/image" Target="../media/image31.png"/><Relationship Id="rId2" Type="http://schemas.openxmlformats.org/officeDocument/2006/relationships/tags" Target="../tags/tag22.xml"/><Relationship Id="rId1" Type="http://schemas.openxmlformats.org/officeDocument/2006/relationships/tags" Target="../tags/tag21.xml"/><Relationship Id="rId6" Type="http://schemas.openxmlformats.org/officeDocument/2006/relationships/tags" Target="../tags/tag26.xml"/><Relationship Id="rId11" Type="http://schemas.openxmlformats.org/officeDocument/2006/relationships/image" Target="../media/image30.png"/><Relationship Id="rId5" Type="http://schemas.openxmlformats.org/officeDocument/2006/relationships/tags" Target="../tags/tag25.xml"/><Relationship Id="rId10" Type="http://schemas.openxmlformats.org/officeDocument/2006/relationships/image" Target="../media/image29.png"/><Relationship Id="rId4" Type="http://schemas.openxmlformats.org/officeDocument/2006/relationships/tags" Target="../tags/tag24.xml"/><Relationship Id="rId9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5.png"/><Relationship Id="rId2" Type="http://schemas.openxmlformats.org/officeDocument/2006/relationships/tags" Target="../tags/tag28.xml"/><Relationship Id="rId1" Type="http://schemas.openxmlformats.org/officeDocument/2006/relationships/tags" Target="../tags/tag27.xml"/><Relationship Id="rId6" Type="http://schemas.openxmlformats.org/officeDocument/2006/relationships/image" Target="../media/image34.png"/><Relationship Id="rId5" Type="http://schemas.openxmlformats.org/officeDocument/2006/relationships/image" Target="../media/image33.wmf"/><Relationship Id="rId4" Type="http://schemas.openxmlformats.org/officeDocument/2006/relationships/image" Target="../media/image32.e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wmf"/><Relationship Id="rId13" Type="http://schemas.openxmlformats.org/officeDocument/2006/relationships/image" Target="../media/image40.png"/><Relationship Id="rId3" Type="http://schemas.openxmlformats.org/officeDocument/2006/relationships/tags" Target="../tags/tag31.xml"/><Relationship Id="rId7" Type="http://schemas.openxmlformats.org/officeDocument/2006/relationships/slideLayout" Target="../slideLayouts/slideLayout1.xml"/><Relationship Id="rId12" Type="http://schemas.openxmlformats.org/officeDocument/2006/relationships/image" Target="../media/image39.png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6" Type="http://schemas.openxmlformats.org/officeDocument/2006/relationships/tags" Target="../tags/tag34.xml"/><Relationship Id="rId11" Type="http://schemas.openxmlformats.org/officeDocument/2006/relationships/image" Target="../media/image38.png"/><Relationship Id="rId5" Type="http://schemas.openxmlformats.org/officeDocument/2006/relationships/tags" Target="../tags/tag33.xml"/><Relationship Id="rId15" Type="http://schemas.openxmlformats.org/officeDocument/2006/relationships/image" Target="../media/image42.png"/><Relationship Id="rId10" Type="http://schemas.openxmlformats.org/officeDocument/2006/relationships/image" Target="../media/image37.png"/><Relationship Id="rId4" Type="http://schemas.openxmlformats.org/officeDocument/2006/relationships/tags" Target="../tags/tag32.xml"/><Relationship Id="rId9" Type="http://schemas.openxmlformats.org/officeDocument/2006/relationships/image" Target="../media/image33.wmf"/><Relationship Id="rId14" Type="http://schemas.openxmlformats.org/officeDocument/2006/relationships/image" Target="../media/image4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wmf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6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tags" Target="../tags/tag41.xml"/><Relationship Id="rId7" Type="http://schemas.openxmlformats.org/officeDocument/2006/relationships/image" Target="../media/image28.png"/><Relationship Id="rId2" Type="http://schemas.openxmlformats.org/officeDocument/2006/relationships/tags" Target="../tags/tag40.xml"/><Relationship Id="rId1" Type="http://schemas.openxmlformats.org/officeDocument/2006/relationships/tags" Target="../tags/tag39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tags" Target="../tags/tag44.xml"/><Relationship Id="rId7" Type="http://schemas.openxmlformats.org/officeDocument/2006/relationships/image" Target="../media/image52.png"/><Relationship Id="rId2" Type="http://schemas.openxmlformats.org/officeDocument/2006/relationships/tags" Target="../tags/tag43.xml"/><Relationship Id="rId1" Type="http://schemas.openxmlformats.org/officeDocument/2006/relationships/tags" Target="../tags/tag42.xml"/><Relationship Id="rId6" Type="http://schemas.openxmlformats.org/officeDocument/2006/relationships/image" Target="../media/image51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45.xml"/><Relationship Id="rId9" Type="http://schemas.openxmlformats.org/officeDocument/2006/relationships/image" Target="../media/image5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6.xml"/><Relationship Id="rId4" Type="http://schemas.openxmlformats.org/officeDocument/2006/relationships/image" Target="../media/image55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8.xml"/><Relationship Id="rId1" Type="http://schemas.openxmlformats.org/officeDocument/2006/relationships/tags" Target="../tags/tag47.xml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60.png"/><Relationship Id="rId3" Type="http://schemas.openxmlformats.org/officeDocument/2006/relationships/tags" Target="../tags/tag51.xml"/><Relationship Id="rId7" Type="http://schemas.openxmlformats.org/officeDocument/2006/relationships/tags" Target="../tags/tag55.xml"/><Relationship Id="rId12" Type="http://schemas.openxmlformats.org/officeDocument/2006/relationships/image" Target="../media/image59.png"/><Relationship Id="rId2" Type="http://schemas.openxmlformats.org/officeDocument/2006/relationships/tags" Target="../tags/tag50.xml"/><Relationship Id="rId1" Type="http://schemas.openxmlformats.org/officeDocument/2006/relationships/tags" Target="../tags/tag49.xml"/><Relationship Id="rId6" Type="http://schemas.openxmlformats.org/officeDocument/2006/relationships/tags" Target="../tags/tag54.xml"/><Relationship Id="rId11" Type="http://schemas.openxmlformats.org/officeDocument/2006/relationships/image" Target="../media/image58.png"/><Relationship Id="rId5" Type="http://schemas.openxmlformats.org/officeDocument/2006/relationships/tags" Target="../tags/tag53.xml"/><Relationship Id="rId15" Type="http://schemas.openxmlformats.org/officeDocument/2006/relationships/image" Target="../media/image62.png"/><Relationship Id="rId10" Type="http://schemas.openxmlformats.org/officeDocument/2006/relationships/image" Target="../media/image57.png"/><Relationship Id="rId4" Type="http://schemas.openxmlformats.org/officeDocument/2006/relationships/tags" Target="../tags/tag52.xml"/><Relationship Id="rId9" Type="http://schemas.openxmlformats.org/officeDocument/2006/relationships/image" Target="../media/image56.png"/><Relationship Id="rId14" Type="http://schemas.openxmlformats.org/officeDocument/2006/relationships/image" Target="../media/image6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7.png"/><Relationship Id="rId2" Type="http://schemas.openxmlformats.org/officeDocument/2006/relationships/tags" Target="../tags/tag57.xml"/><Relationship Id="rId1" Type="http://schemas.openxmlformats.org/officeDocument/2006/relationships/tags" Target="../tags/tag56.xml"/><Relationship Id="rId6" Type="http://schemas.openxmlformats.org/officeDocument/2006/relationships/image" Target="../media/image66.png"/><Relationship Id="rId5" Type="http://schemas.openxmlformats.org/officeDocument/2006/relationships/image" Target="../media/image65.jpg"/><Relationship Id="rId4" Type="http://schemas.openxmlformats.org/officeDocument/2006/relationships/image" Target="../media/image64.jp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tags" Target="../tags/tag65.xml"/><Relationship Id="rId13" Type="http://schemas.openxmlformats.org/officeDocument/2006/relationships/image" Target="../media/image70.png"/><Relationship Id="rId3" Type="http://schemas.openxmlformats.org/officeDocument/2006/relationships/tags" Target="../tags/tag60.xml"/><Relationship Id="rId7" Type="http://schemas.openxmlformats.org/officeDocument/2006/relationships/tags" Target="../tags/tag64.xml"/><Relationship Id="rId12" Type="http://schemas.openxmlformats.org/officeDocument/2006/relationships/image" Target="../media/image69.png"/><Relationship Id="rId2" Type="http://schemas.openxmlformats.org/officeDocument/2006/relationships/tags" Target="../tags/tag59.xml"/><Relationship Id="rId1" Type="http://schemas.openxmlformats.org/officeDocument/2006/relationships/tags" Target="../tags/tag58.xml"/><Relationship Id="rId6" Type="http://schemas.openxmlformats.org/officeDocument/2006/relationships/tags" Target="../tags/tag63.xml"/><Relationship Id="rId11" Type="http://schemas.openxmlformats.org/officeDocument/2006/relationships/image" Target="../media/image68.png"/><Relationship Id="rId5" Type="http://schemas.openxmlformats.org/officeDocument/2006/relationships/tags" Target="../tags/tag62.xml"/><Relationship Id="rId10" Type="http://schemas.openxmlformats.org/officeDocument/2006/relationships/image" Target="../media/image55.jpeg"/><Relationship Id="rId4" Type="http://schemas.openxmlformats.org/officeDocument/2006/relationships/tags" Target="../tags/tag61.xml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7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7.png"/><Relationship Id="rId3" Type="http://schemas.openxmlformats.org/officeDocument/2006/relationships/tags" Target="../tags/tag3.xml"/><Relationship Id="rId7" Type="http://schemas.openxmlformats.org/officeDocument/2006/relationships/slideLayout" Target="../slideLayouts/slideLayout1.xml"/><Relationship Id="rId12" Type="http://schemas.openxmlformats.org/officeDocument/2006/relationships/image" Target="../media/image6.png"/><Relationship Id="rId17" Type="http://schemas.openxmlformats.org/officeDocument/2006/relationships/image" Target="../media/image11.png"/><Relationship Id="rId2" Type="http://schemas.openxmlformats.org/officeDocument/2006/relationships/tags" Target="../tags/tag2.xml"/><Relationship Id="rId16" Type="http://schemas.openxmlformats.org/officeDocument/2006/relationships/image" Target="../media/image10.png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image" Target="../media/image5.png"/><Relationship Id="rId5" Type="http://schemas.openxmlformats.org/officeDocument/2006/relationships/tags" Target="../tags/tag5.xml"/><Relationship Id="rId15" Type="http://schemas.openxmlformats.org/officeDocument/2006/relationships/image" Target="../media/image9.png"/><Relationship Id="rId10" Type="http://schemas.openxmlformats.org/officeDocument/2006/relationships/image" Target="../media/image4.png"/><Relationship Id="rId4" Type="http://schemas.openxmlformats.org/officeDocument/2006/relationships/tags" Target="../tags/tag4.xml"/><Relationship Id="rId9" Type="http://schemas.openxmlformats.org/officeDocument/2006/relationships/image" Target="../media/image3.png"/><Relationship Id="rId1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tags" Target="../tags/tag9.xml"/><Relationship Id="rId7" Type="http://schemas.openxmlformats.org/officeDocument/2006/relationships/image" Target="../media/image14.png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image" Target="../media/image13.png"/><Relationship Id="rId5" Type="http://schemas.openxmlformats.org/officeDocument/2006/relationships/image" Target="../media/image12.emf"/><Relationship Id="rId4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tags" Target="../tags/tag17.xml"/><Relationship Id="rId13" Type="http://schemas.openxmlformats.org/officeDocument/2006/relationships/image" Target="../media/image17.png"/><Relationship Id="rId3" Type="http://schemas.openxmlformats.org/officeDocument/2006/relationships/tags" Target="../tags/tag12.xml"/><Relationship Id="rId7" Type="http://schemas.openxmlformats.org/officeDocument/2006/relationships/tags" Target="../tags/tag16.xml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" Type="http://schemas.openxmlformats.org/officeDocument/2006/relationships/tags" Target="../tags/tag11.xml"/><Relationship Id="rId16" Type="http://schemas.openxmlformats.org/officeDocument/2006/relationships/image" Target="../media/image20.png"/><Relationship Id="rId1" Type="http://schemas.openxmlformats.org/officeDocument/2006/relationships/tags" Target="../tags/tag10.xml"/><Relationship Id="rId6" Type="http://schemas.openxmlformats.org/officeDocument/2006/relationships/tags" Target="../tags/tag15.xml"/><Relationship Id="rId11" Type="http://schemas.openxmlformats.org/officeDocument/2006/relationships/image" Target="../media/image5.png"/><Relationship Id="rId5" Type="http://schemas.openxmlformats.org/officeDocument/2006/relationships/tags" Target="../tags/tag14.xml"/><Relationship Id="rId15" Type="http://schemas.openxmlformats.org/officeDocument/2006/relationships/image" Target="../media/image19.png"/><Relationship Id="rId10" Type="http://schemas.openxmlformats.org/officeDocument/2006/relationships/slideLayout" Target="../slideLayouts/slideLayout1.xml"/><Relationship Id="rId4" Type="http://schemas.openxmlformats.org/officeDocument/2006/relationships/tags" Target="../tags/tag13.xml"/><Relationship Id="rId9" Type="http://schemas.openxmlformats.org/officeDocument/2006/relationships/tags" Target="../tags/tag18.xml"/><Relationship Id="rId1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wm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16F8F6DE-B2D6-43B0-95E3-982C0F7C864F}"/>
              </a:ext>
            </a:extLst>
          </p:cNvPr>
          <p:cNvGrpSpPr/>
          <p:nvPr/>
        </p:nvGrpSpPr>
        <p:grpSpPr>
          <a:xfrm>
            <a:off x="1188719" y="1352237"/>
            <a:ext cx="7880515" cy="3619575"/>
            <a:chOff x="1188719" y="1352237"/>
            <a:chExt cx="7880515" cy="3619575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EA4201DF-9B73-41D2-BF41-E9A0050F995A}"/>
                </a:ext>
              </a:extLst>
            </p:cNvPr>
            <p:cNvGrpSpPr/>
            <p:nvPr/>
          </p:nvGrpSpPr>
          <p:grpSpPr>
            <a:xfrm>
              <a:off x="1188719" y="1352237"/>
              <a:ext cx="7880515" cy="3619575"/>
              <a:chOff x="1188719" y="1352237"/>
              <a:chExt cx="7880515" cy="3619575"/>
            </a:xfrm>
          </p:grpSpPr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E11CD180-C691-4D84-9908-2592D77C54C7}"/>
                  </a:ext>
                </a:extLst>
              </p:cNvPr>
              <p:cNvCxnSpPr/>
              <p:nvPr/>
            </p:nvCxnSpPr>
            <p:spPr>
              <a:xfrm>
                <a:off x="1188719" y="2105863"/>
                <a:ext cx="6597680" cy="0"/>
              </a:xfrm>
              <a:prstGeom prst="line">
                <a:avLst/>
              </a:prstGeom>
              <a:ln w="28575">
                <a:solidFill>
                  <a:srgbClr val="C0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82EBF62E-84FD-4F42-8686-96D2CDF37C2C}"/>
                  </a:ext>
                </a:extLst>
              </p:cNvPr>
              <p:cNvGrpSpPr/>
              <p:nvPr/>
            </p:nvGrpSpPr>
            <p:grpSpPr>
              <a:xfrm>
                <a:off x="1550930" y="1352237"/>
                <a:ext cx="7518304" cy="3619575"/>
                <a:chOff x="1550930" y="1352237"/>
                <a:chExt cx="7518304" cy="3619575"/>
              </a:xfrm>
            </p:grpSpPr>
            <p:sp>
              <p:nvSpPr>
                <p:cNvPr id="2" name="Rectangle 1">
                  <a:extLst>
                    <a:ext uri="{FF2B5EF4-FFF2-40B4-BE49-F238E27FC236}">
                      <a16:creationId xmlns:a16="http://schemas.microsoft.com/office/drawing/2014/main" id="{C14D6E69-DBD9-4843-83DF-C33D2D70CE60}"/>
                    </a:ext>
                  </a:extLst>
                </p:cNvPr>
                <p:cNvSpPr/>
                <p:nvPr/>
              </p:nvSpPr>
              <p:spPr>
                <a:xfrm>
                  <a:off x="5810699" y="2122214"/>
                  <a:ext cx="590892" cy="132685"/>
                </a:xfrm>
                <a:prstGeom prst="rect">
                  <a:avLst/>
                </a:prstGeom>
                <a:solidFill>
                  <a:srgbClr val="0563C1"/>
                </a:solidFill>
                <a:ln>
                  <a:solidFill>
                    <a:srgbClr val="0563C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2D5FCC65-D7BF-4228-972B-310D0E42290C}"/>
                    </a:ext>
                  </a:extLst>
                </p:cNvPr>
                <p:cNvGrpSpPr/>
                <p:nvPr/>
              </p:nvGrpSpPr>
              <p:grpSpPr>
                <a:xfrm>
                  <a:off x="1550930" y="1352237"/>
                  <a:ext cx="7518304" cy="3619575"/>
                  <a:chOff x="2065019" y="1620113"/>
                  <a:chExt cx="8750420" cy="4212759"/>
                </a:xfrm>
              </p:grpSpPr>
              <p:grpSp>
                <p:nvGrpSpPr>
                  <p:cNvPr id="16" name="Group 15">
                    <a:extLst>
                      <a:ext uri="{FF2B5EF4-FFF2-40B4-BE49-F238E27FC236}">
                        <a16:creationId xmlns:a16="http://schemas.microsoft.com/office/drawing/2014/main" id="{C2894E0B-196D-4819-B81D-E79A19AA731E}"/>
                      </a:ext>
                    </a:extLst>
                  </p:cNvPr>
                  <p:cNvGrpSpPr/>
                  <p:nvPr/>
                </p:nvGrpSpPr>
                <p:grpSpPr>
                  <a:xfrm>
                    <a:off x="2065019" y="1620113"/>
                    <a:ext cx="6908201" cy="4212759"/>
                    <a:chOff x="1616432" y="1361334"/>
                    <a:chExt cx="7332554" cy="4471538"/>
                  </a:xfrm>
                </p:grpSpPr>
                <p:cxnSp>
                  <p:nvCxnSpPr>
                    <p:cNvPr id="41" name="Straight Connector 40">
                      <a:extLst>
                        <a:ext uri="{FF2B5EF4-FFF2-40B4-BE49-F238E27FC236}">
                          <a16:creationId xmlns:a16="http://schemas.microsoft.com/office/drawing/2014/main" id="{08451B37-7EDC-4BFE-B499-E022E9814C1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7213989" y="1605180"/>
                      <a:ext cx="0" cy="701837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54" name="Group 53">
                      <a:extLst>
                        <a:ext uri="{FF2B5EF4-FFF2-40B4-BE49-F238E27FC236}">
                          <a16:creationId xmlns:a16="http://schemas.microsoft.com/office/drawing/2014/main" id="{C2353071-AE09-4713-A25D-CFAA589A888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616432" y="1361334"/>
                      <a:ext cx="7332554" cy="4471538"/>
                      <a:chOff x="1616432" y="1361334"/>
                      <a:chExt cx="7332554" cy="4471538"/>
                    </a:xfrm>
                  </p:grpSpPr>
                  <p:cxnSp>
                    <p:nvCxnSpPr>
                      <p:cNvPr id="40" name="Straight Connector 39">
                        <a:extLst>
                          <a:ext uri="{FF2B5EF4-FFF2-40B4-BE49-F238E27FC236}">
                            <a16:creationId xmlns:a16="http://schemas.microsoft.com/office/drawing/2014/main" id="{503F33C3-0F40-422B-AFFC-0A59BCFBFB50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3070718" y="1604864"/>
                        <a:ext cx="1" cy="689771"/>
                      </a:xfrm>
                      <a:prstGeom prst="line">
                        <a:avLst/>
                      </a:prstGeom>
                    </p:spPr>
                    <p:style>
                      <a:lnRef idx="1">
                        <a:schemeClr val="dk1"/>
                      </a:lnRef>
                      <a:fillRef idx="0">
                        <a:schemeClr val="dk1"/>
                      </a:fillRef>
                      <a:effectRef idx="0">
                        <a:schemeClr val="dk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6" name="Straight Connector 5">
                        <a:extLst>
                          <a:ext uri="{FF2B5EF4-FFF2-40B4-BE49-F238E27FC236}">
                            <a16:creationId xmlns:a16="http://schemas.microsoft.com/office/drawing/2014/main" id="{A9EA7C4C-0DD2-447C-8340-F125988DE62F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616432" y="5253135"/>
                        <a:ext cx="7332554" cy="0"/>
                      </a:xfrm>
                      <a:prstGeom prst="line">
                        <a:avLst/>
                      </a:prstGeom>
                      <a:ln w="57150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7" name="Freeform 6">
                        <a:extLst>
                          <a:ext uri="{FF2B5EF4-FFF2-40B4-BE49-F238E27FC236}">
                            <a16:creationId xmlns:a16="http://schemas.microsoft.com/office/drawing/2014/main" id="{58021AEB-702F-4BE2-BE8C-D90490646ADA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2146040" y="2304897"/>
                        <a:ext cx="1831457" cy="2948238"/>
                      </a:xfrm>
                      <a:custGeom>
                        <a:avLst/>
                        <a:gdLst/>
                        <a:ahLst/>
                        <a:cxnLst>
                          <a:cxn ang="0">
                            <a:pos x="0" y="0"/>
                          </a:cxn>
                          <a:cxn ang="0">
                            <a:pos x="0" y="528"/>
                          </a:cxn>
                          <a:cxn ang="0">
                            <a:pos x="3216" y="528"/>
                          </a:cxn>
                          <a:cxn ang="0">
                            <a:pos x="3216" y="0"/>
                          </a:cxn>
                        </a:cxnLst>
                        <a:rect l="0" t="0" r="r" b="b"/>
                        <a:pathLst>
                          <a:path w="3216" h="528">
                            <a:moveTo>
                              <a:pt x="0" y="0"/>
                            </a:moveTo>
                            <a:lnTo>
                              <a:pt x="0" y="528"/>
                            </a:lnTo>
                            <a:lnTo>
                              <a:pt x="3216" y="528"/>
                            </a:lnTo>
                            <a:lnTo>
                              <a:pt x="3216" y="0"/>
                            </a:lnTo>
                          </a:path>
                        </a:pathLst>
                      </a:custGeom>
                      <a:solidFill>
                        <a:schemeClr val="hlink"/>
                      </a:solidFill>
                      <a:ln w="57150" cap="flat" cmpd="sng">
                        <a:solidFill>
                          <a:schemeClr val="tx1">
                            <a:alpha val="78000"/>
                          </a:schemeClr>
                        </a:solidFill>
                        <a:prstDash val="solid"/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wrap="square" anchor="ctr">
                        <a:spAutoFit/>
                      </a:bodyPr>
                      <a:lstStyle/>
                      <a:p>
                        <a:endParaRPr lang="en-US" dirty="0"/>
                      </a:p>
                    </p:txBody>
                  </p:sp>
                  <p:cxnSp>
                    <p:nvCxnSpPr>
                      <p:cNvPr id="29" name="Straight Arrow Connector 28">
                        <a:extLst>
                          <a:ext uri="{FF2B5EF4-FFF2-40B4-BE49-F238E27FC236}">
                            <a16:creationId xmlns:a16="http://schemas.microsoft.com/office/drawing/2014/main" id="{F722C922-5779-4187-A3E8-D78E77F764F0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8526980" y="2299228"/>
                        <a:ext cx="0" cy="2949057"/>
                      </a:xfrm>
                      <a:prstGeom prst="straightConnector1">
                        <a:avLst/>
                      </a:prstGeom>
                      <a:ln w="19050">
                        <a:solidFill>
                          <a:schemeClr val="tx1"/>
                        </a:solidFill>
                        <a:headEnd type="triangle" w="lg" len="lg"/>
                        <a:tailEnd type="triangle" w="lg" len="lg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27" name="TextBox 26">
                        <a:extLst>
                          <a:ext uri="{FF2B5EF4-FFF2-40B4-BE49-F238E27FC236}">
                            <a16:creationId xmlns:a16="http://schemas.microsoft.com/office/drawing/2014/main" id="{A657B6E9-1301-4DD7-9ED5-5184F2D8624C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065411" y="3499923"/>
                        <a:ext cx="883575" cy="369332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1 meter</a:t>
                        </a:r>
                      </a:p>
                    </p:txBody>
                  </p:sp>
                  <p:sp>
                    <p:nvSpPr>
                      <p:cNvPr id="35" name="Oval 34">
                        <a:extLst>
                          <a:ext uri="{FF2B5EF4-FFF2-40B4-BE49-F238E27FC236}">
                            <a16:creationId xmlns:a16="http://schemas.microsoft.com/office/drawing/2014/main" id="{EA246440-DD76-4A9D-8AB9-FE1F7B5B9DD6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2982691" y="5129714"/>
                        <a:ext cx="149807" cy="149807"/>
                      </a:xfrm>
                      <a:prstGeom prst="ellipse">
                        <a:avLst/>
                      </a:prstGeom>
                      <a:solidFill>
                        <a:srgbClr val="C00000"/>
                      </a:solidFill>
                      <a:ln w="12700" cap="flat" cmpd="sng" algn="ctr">
                        <a:solidFill>
                          <a:srgbClr val="C00000"/>
                        </a:solidFill>
                        <a:prstDash val="solid"/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vert="horz" wrap="square" lIns="91440" tIns="45720" rIns="91440" bIns="45720" numCol="1" rtlCol="0" anchor="ctr" anchorCtr="0" compatLnSpc="1">
                        <a:prstTxWarp prst="textNoShape">
                          <a:avLst/>
                        </a:prstTxWarp>
                        <a:spAutoFit/>
                      </a:bodyPr>
                      <a:lstStyle/>
                      <a:p>
                        <a:pPr marL="0" marR="0" indent="0" algn="l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endPara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  <a:cs typeface="Arial" charset="0"/>
                        </a:endParaRPr>
                      </a:p>
                    </p:txBody>
                  </p:sp>
                  <p:sp>
                    <p:nvSpPr>
                      <p:cNvPr id="36" name="Oval 35">
                        <a:extLst>
                          <a:ext uri="{FF2B5EF4-FFF2-40B4-BE49-F238E27FC236}">
                            <a16:creationId xmlns:a16="http://schemas.microsoft.com/office/drawing/2014/main" id="{B636916F-E631-43D5-AFCF-FB0EFA6E981D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2992569" y="2224324"/>
                        <a:ext cx="149807" cy="149807"/>
                      </a:xfrm>
                      <a:prstGeom prst="ellipse">
                        <a:avLst/>
                      </a:prstGeom>
                      <a:solidFill>
                        <a:srgbClr val="C00000"/>
                      </a:solidFill>
                      <a:ln w="12700" cap="flat" cmpd="sng" algn="ctr">
                        <a:solidFill>
                          <a:srgbClr val="C00000"/>
                        </a:solidFill>
                        <a:prstDash val="solid"/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vert="horz" wrap="square" lIns="91440" tIns="45720" rIns="91440" bIns="45720" numCol="1" rtlCol="0" anchor="ctr" anchorCtr="0" compatLnSpc="1">
                        <a:prstTxWarp prst="textNoShape">
                          <a:avLst/>
                        </a:prstTxWarp>
                        <a:spAutoFit/>
                      </a:bodyPr>
                      <a:lstStyle/>
                      <a:p>
                        <a:pPr marL="0" marR="0" indent="0" algn="l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endPara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  <a:cs typeface="Arial" charset="0"/>
                        </a:endParaRPr>
                      </a:p>
                    </p:txBody>
                  </p:sp>
                  <p:cxnSp>
                    <p:nvCxnSpPr>
                      <p:cNvPr id="38" name="Straight Connector 37">
                        <a:extLst>
                          <a:ext uri="{FF2B5EF4-FFF2-40B4-BE49-F238E27FC236}">
                            <a16:creationId xmlns:a16="http://schemas.microsoft.com/office/drawing/2014/main" id="{A73CFDDE-A54D-4C47-93ED-C83A5CBFF56A}"/>
                          </a:ext>
                        </a:extLst>
                      </p:cNvPr>
                      <p:cNvCxnSpPr>
                        <a:stCxn id="35" idx="4"/>
                      </p:cNvCxnSpPr>
                      <p:nvPr/>
                    </p:nvCxnSpPr>
                    <p:spPr>
                      <a:xfrm flipH="1">
                        <a:off x="3057594" y="5279521"/>
                        <a:ext cx="1" cy="184019"/>
                      </a:xfrm>
                      <a:prstGeom prst="line">
                        <a:avLst/>
                      </a:prstGeom>
                    </p:spPr>
                    <p:style>
                      <a:lnRef idx="1">
                        <a:schemeClr val="dk1"/>
                      </a:lnRef>
                      <a:fillRef idx="0">
                        <a:schemeClr val="dk1"/>
                      </a:fillRef>
                      <a:effectRef idx="0">
                        <a:schemeClr val="dk1"/>
                      </a:effectRef>
                      <a:fontRef idx="minor">
                        <a:schemeClr val="tx1"/>
                      </a:fontRef>
                    </p:style>
                  </p:cxnSp>
                  <p:grpSp>
                    <p:nvGrpSpPr>
                      <p:cNvPr id="12" name="Group 11">
                        <a:extLst>
                          <a:ext uri="{FF2B5EF4-FFF2-40B4-BE49-F238E27FC236}">
                            <a16:creationId xmlns:a16="http://schemas.microsoft.com/office/drawing/2014/main" id="{AA99E7F0-9391-4D18-ADB3-3BE01FBAD3B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183114" y="2045186"/>
                        <a:ext cx="595784" cy="519420"/>
                        <a:chOff x="6545089" y="2384266"/>
                        <a:chExt cx="210233" cy="193882"/>
                      </a:xfrm>
                    </p:grpSpPr>
                    <p:sp>
                      <p:nvSpPr>
                        <p:cNvPr id="8" name="AutoShape 174">
                          <a:extLst>
                            <a:ext uri="{FF2B5EF4-FFF2-40B4-BE49-F238E27FC236}">
                              <a16:creationId xmlns:a16="http://schemas.microsoft.com/office/drawing/2014/main" id="{826416CD-FFFE-46F3-BF71-6458DB2A561D}"/>
                            </a:ext>
                          </a:extLst>
                        </p:cNvPr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 flipV="1">
                          <a:off x="6571368" y="2384266"/>
                          <a:ext cx="157675" cy="105156"/>
                        </a:xfrm>
                        <a:prstGeom prst="triangle">
                          <a:avLst>
                            <a:gd name="adj" fmla="val 50000"/>
                          </a:avLst>
                        </a:prstGeom>
                        <a:noFill/>
                        <a:ln w="12700">
                          <a:solidFill>
                            <a:schemeClr val="tx1"/>
                          </a:solidFill>
                          <a:miter lim="800000"/>
                          <a:headEnd type="none" w="lg" len="med"/>
                          <a:tailEnd type="none" w="lg" len="med"/>
                        </a:ln>
                        <a:effectLst/>
                      </p:spPr>
                      <p:txBody>
                        <a:bodyPr anchor="ctr">
                          <a:spAutoFit/>
                        </a:bodyPr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9" name="Line 175">
                          <a:extLst>
                            <a:ext uri="{FF2B5EF4-FFF2-40B4-BE49-F238E27FC236}">
                              <a16:creationId xmlns:a16="http://schemas.microsoft.com/office/drawing/2014/main" id="{69E53567-22C4-4D37-B119-33F14895647C}"/>
                            </a:ext>
                          </a:extLst>
                        </p:cNvPr>
                        <p:cNvSpPr>
                          <a:spLocks noChangeShapeType="1"/>
                        </p:cNvSpPr>
                        <p:nvPr/>
                      </p:nvSpPr>
                      <p:spPr bwMode="auto">
                        <a:xfrm>
                          <a:off x="6545089" y="2518997"/>
                          <a:ext cx="210233" cy="0"/>
                        </a:xfrm>
                        <a:prstGeom prst="line">
                          <a:avLst/>
                        </a:prstGeom>
                        <a:noFill/>
                        <a:ln w="12700">
                          <a:solidFill>
                            <a:schemeClr val="tx1"/>
                          </a:solidFill>
                          <a:round/>
                          <a:headEnd type="none" w="lg" len="med"/>
                          <a:tailEnd type="none" w="lg" len="med"/>
                        </a:ln>
                        <a:effectLst/>
                      </p:spPr>
                      <p:txBody>
                        <a:bodyPr anchor="ctr">
                          <a:spAutoFit/>
                        </a:bodyPr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0" name="Line 176">
                          <a:extLst>
                            <a:ext uri="{FF2B5EF4-FFF2-40B4-BE49-F238E27FC236}">
                              <a16:creationId xmlns:a16="http://schemas.microsoft.com/office/drawing/2014/main" id="{514E9AFB-CF9B-49C4-A21C-6AB30C91B677}"/>
                            </a:ext>
                          </a:extLst>
                        </p:cNvPr>
                        <p:cNvSpPr>
                          <a:spLocks noChangeShapeType="1"/>
                        </p:cNvSpPr>
                        <p:nvPr/>
                      </p:nvSpPr>
                      <p:spPr bwMode="auto">
                        <a:xfrm>
                          <a:off x="6571368" y="2548573"/>
                          <a:ext cx="157675" cy="0"/>
                        </a:xfrm>
                        <a:prstGeom prst="line">
                          <a:avLst/>
                        </a:prstGeom>
                        <a:noFill/>
                        <a:ln w="12700">
                          <a:solidFill>
                            <a:schemeClr val="tx1"/>
                          </a:solidFill>
                          <a:round/>
                          <a:headEnd type="none" w="lg" len="med"/>
                          <a:tailEnd type="none" w="lg" len="med"/>
                        </a:ln>
                        <a:effectLst/>
                      </p:spPr>
                      <p:txBody>
                        <a:bodyPr anchor="ctr">
                          <a:spAutoFit/>
                        </a:bodyPr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1" name="Line 177">
                          <a:extLst>
                            <a:ext uri="{FF2B5EF4-FFF2-40B4-BE49-F238E27FC236}">
                              <a16:creationId xmlns:a16="http://schemas.microsoft.com/office/drawing/2014/main" id="{D3338B02-509F-4D1D-AFAE-EDDBF99A0DD1}"/>
                            </a:ext>
                          </a:extLst>
                        </p:cNvPr>
                        <p:cNvSpPr>
                          <a:spLocks noChangeShapeType="1"/>
                        </p:cNvSpPr>
                        <p:nvPr/>
                      </p:nvSpPr>
                      <p:spPr bwMode="auto">
                        <a:xfrm>
                          <a:off x="6602027" y="2578148"/>
                          <a:ext cx="95262" cy="0"/>
                        </a:xfrm>
                        <a:prstGeom prst="line">
                          <a:avLst/>
                        </a:prstGeom>
                        <a:noFill/>
                        <a:ln w="12700">
                          <a:solidFill>
                            <a:schemeClr val="tx1"/>
                          </a:solidFill>
                          <a:round/>
                          <a:headEnd type="none" w="lg" len="med"/>
                          <a:tailEnd type="none" w="lg" len="med"/>
                        </a:ln>
                        <a:effectLst/>
                      </p:spPr>
                      <p:txBody>
                        <a:bodyPr anchor="ctr">
                          <a:spAutoFit/>
                        </a:bodyPr>
                        <a:lstStyle/>
                        <a:p>
                          <a:endParaRPr lang="en-US"/>
                        </a:p>
                      </p:txBody>
                    </p:sp>
                  </p:grpSp>
                  <p:sp>
                    <p:nvSpPr>
                      <p:cNvPr id="42" name="TextBox 41">
                        <a:extLst>
                          <a:ext uri="{FF2B5EF4-FFF2-40B4-BE49-F238E27FC236}">
                            <a16:creationId xmlns:a16="http://schemas.microsoft.com/office/drawing/2014/main" id="{BA92C151-C849-4CCB-BFD0-5973E5E417DE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029402" y="5460438"/>
                        <a:ext cx="2428870" cy="369332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1 meter of velocity head</a:t>
                        </a:r>
                      </a:p>
                    </p:txBody>
                  </p:sp>
                  <p:sp>
                    <p:nvSpPr>
                      <p:cNvPr id="43" name="TextBox 42">
                        <a:extLst>
                          <a:ext uri="{FF2B5EF4-FFF2-40B4-BE49-F238E27FC236}">
                            <a16:creationId xmlns:a16="http://schemas.microsoft.com/office/drawing/2014/main" id="{F8B4DFB6-15DB-4E5B-B514-1CFBDF2ED0EA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838187" y="5463540"/>
                        <a:ext cx="2454518" cy="369332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1 meter of pressure head</a:t>
                        </a:r>
                      </a:p>
                    </p:txBody>
                  </p:sp>
                  <p:sp>
                    <p:nvSpPr>
                      <p:cNvPr id="44" name="TextBox 43">
                        <a:extLst>
                          <a:ext uri="{FF2B5EF4-FFF2-40B4-BE49-F238E27FC236}">
                            <a16:creationId xmlns:a16="http://schemas.microsoft.com/office/drawing/2014/main" id="{543BB2FE-D7D0-402C-948C-BAF371D9E1B7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523847" y="1361334"/>
                        <a:ext cx="3280445" cy="456264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1 meter of elevation head</a:t>
                        </a:r>
                      </a:p>
                    </p:txBody>
                  </p:sp>
                  <p:grpSp>
                    <p:nvGrpSpPr>
                      <p:cNvPr id="50" name="Group 49">
                        <a:extLst>
                          <a:ext uri="{FF2B5EF4-FFF2-40B4-BE49-F238E27FC236}">
                            <a16:creationId xmlns:a16="http://schemas.microsoft.com/office/drawing/2014/main" id="{C73AE796-6455-43BC-967A-B5E16D7831D4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50522" y="2299767"/>
                        <a:ext cx="2159535" cy="2926983"/>
                        <a:chOff x="4258439" y="2292005"/>
                        <a:chExt cx="2159535" cy="2926983"/>
                      </a:xfrm>
                    </p:grpSpPr>
                    <p:sp>
                      <p:nvSpPr>
                        <p:cNvPr id="46" name="Arrow: U-Turn 45">
                          <a:extLst>
                            <a:ext uri="{FF2B5EF4-FFF2-40B4-BE49-F238E27FC236}">
                              <a16:creationId xmlns:a16="http://schemas.microsoft.com/office/drawing/2014/main" id="{DD82B258-948E-4F43-A1C6-29A1B78DE6A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180891" y="2292005"/>
                          <a:ext cx="1237083" cy="2926983"/>
                        </a:xfrm>
                        <a:prstGeom prst="uturnArrow">
                          <a:avLst>
                            <a:gd name="adj1" fmla="val 25000"/>
                            <a:gd name="adj2" fmla="val 25000"/>
                            <a:gd name="adj3" fmla="val 25616"/>
                            <a:gd name="adj4" fmla="val 42247"/>
                            <a:gd name="adj5" fmla="val 28422"/>
                          </a:avLst>
                        </a:prstGeom>
                        <a:solidFill>
                          <a:srgbClr val="0563C1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p:txBody>
                    </p:sp>
                    <p:sp>
                      <p:nvSpPr>
                        <p:cNvPr id="49" name="Arrow: U-Turn 48">
                          <a:extLst>
                            <a:ext uri="{FF2B5EF4-FFF2-40B4-BE49-F238E27FC236}">
                              <a16:creationId xmlns:a16="http://schemas.microsoft.com/office/drawing/2014/main" id="{4F4BC159-53C5-4B81-96CA-482C0D0C003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flipH="1">
                          <a:off x="4258439" y="2292005"/>
                          <a:ext cx="1234440" cy="2926983"/>
                        </a:xfrm>
                        <a:prstGeom prst="uturnArrow">
                          <a:avLst>
                            <a:gd name="adj1" fmla="val 25000"/>
                            <a:gd name="adj2" fmla="val 25000"/>
                            <a:gd name="adj3" fmla="val 25616"/>
                            <a:gd name="adj4" fmla="val 42247"/>
                            <a:gd name="adj5" fmla="val 28422"/>
                          </a:avLst>
                        </a:prstGeom>
                        <a:solidFill>
                          <a:srgbClr val="0563C1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p:txBody>
                    </p:sp>
                  </p:grpSp>
                </p:grpSp>
                <p:sp>
                  <p:nvSpPr>
                    <p:cNvPr id="34" name="Oval 33">
                      <a:extLst>
                        <a:ext uri="{FF2B5EF4-FFF2-40B4-BE49-F238E27FC236}">
                          <a16:creationId xmlns:a16="http://schemas.microsoft.com/office/drawing/2014/main" id="{994E1818-2EF6-4FBA-9794-BFFCF85AEFB5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139085" y="2198478"/>
                      <a:ext cx="149807" cy="149807"/>
                    </a:xfrm>
                    <a:prstGeom prst="ellipse">
                      <a:avLst/>
                    </a:prstGeom>
                    <a:solidFill>
                      <a:srgbClr val="C00000"/>
                    </a:solidFill>
                    <a:ln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vert="horz" wrap="square" lIns="91440" tIns="45720" rIns="91440" bIns="45720" numCol="1" rtlCol="0" anchor="ctr" anchorCtr="0" compatLnSpc="1">
                      <a:prstTxWarp prst="textNoShape">
                        <a:avLst/>
                      </a:prstTxWarp>
                      <a:spAutoFit/>
                    </a:bodyPr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entury Gothic" pitchFamily="34" charset="0"/>
                        <a:cs typeface="Arial" charset="0"/>
                      </a:endParaRPr>
                    </a:p>
                  </p:txBody>
                </p:sp>
                <p:cxnSp>
                  <p:nvCxnSpPr>
                    <p:cNvPr id="3" name="Straight Connector 2">
                      <a:extLst>
                        <a:ext uri="{FF2B5EF4-FFF2-40B4-BE49-F238E27FC236}">
                          <a16:creationId xmlns:a16="http://schemas.microsoft.com/office/drawing/2014/main" id="{BB464499-4CFC-4B40-A0EF-2756FECE2114}"/>
                        </a:ext>
                      </a:extLst>
                    </p:cNvPr>
                    <p:cNvCxnSpPr>
                      <a:cxnSpLocks/>
                      <a:endCxn id="44" idx="1"/>
                    </p:cNvCxnSpPr>
                    <p:nvPr/>
                  </p:nvCxnSpPr>
                  <p:spPr>
                    <a:xfrm flipV="1">
                      <a:off x="3057675" y="1589466"/>
                      <a:ext cx="466172" cy="15398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5" name="Straight Connector 44">
                      <a:extLst>
                        <a:ext uri="{FF2B5EF4-FFF2-40B4-BE49-F238E27FC236}">
                          <a16:creationId xmlns:a16="http://schemas.microsoft.com/office/drawing/2014/main" id="{FC382F06-1410-47AC-8FC6-444E1A4A6FB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6638249" y="1598642"/>
                      <a:ext cx="575740" cy="0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47" name="Oval 46">
                    <a:extLst>
                      <a:ext uri="{FF2B5EF4-FFF2-40B4-BE49-F238E27FC236}">
                        <a16:creationId xmlns:a16="http://schemas.microsoft.com/office/drawing/2014/main" id="{296D39F2-BE75-4427-8417-1AFBEE64EBC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136347" y="5170408"/>
                    <a:ext cx="141137" cy="141137"/>
                  </a:xfrm>
                  <a:prstGeom prst="ellipse">
                    <a:avLst/>
                  </a:prstGeom>
                  <a:solidFill>
                    <a:srgbClr val="C00000"/>
                  </a:solidFill>
                  <a:ln w="12700" cap="flat" cmpd="sng" algn="ctr">
                    <a:solidFill>
                      <a:srgbClr val="C00000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vert="horz" wrap="square" lIns="91440" tIns="45720" rIns="91440" bIns="45720" numCol="1" rtlCol="0" anchor="ctr" anchorCtr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marL="0" marR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8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entury Gothic" pitchFamily="34" charset="0"/>
                      <a:cs typeface="Arial" charset="0"/>
                    </a:endParaRPr>
                  </a:p>
                </p:txBody>
              </p:sp>
              <p:cxnSp>
                <p:nvCxnSpPr>
                  <p:cNvPr id="48" name="Straight Connector 47">
                    <a:extLst>
                      <a:ext uri="{FF2B5EF4-FFF2-40B4-BE49-F238E27FC236}">
                        <a16:creationId xmlns:a16="http://schemas.microsoft.com/office/drawing/2014/main" id="{BC854EB2-CE05-4BEC-B7FF-353200332BE1}"/>
                      </a:ext>
                    </a:extLst>
                  </p:cNvPr>
                  <p:cNvCxnSpPr>
                    <a:stCxn id="47" idx="4"/>
                  </p:cNvCxnSpPr>
                  <p:nvPr/>
                </p:nvCxnSpPr>
                <p:spPr>
                  <a:xfrm flipH="1">
                    <a:off x="7206915" y="5311545"/>
                    <a:ext cx="1" cy="173369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1" name="TextBox 50">
                    <a:extLst>
                      <a:ext uri="{FF2B5EF4-FFF2-40B4-BE49-F238E27FC236}">
                        <a16:creationId xmlns:a16="http://schemas.microsoft.com/office/drawing/2014/main" id="{82D1D3C3-CA4E-488C-AC4F-A86359E4E7F2}"/>
                      </a:ext>
                    </a:extLst>
                  </p:cNvPr>
                  <p:cNvSpPr txBox="1"/>
                  <p:nvPr/>
                </p:nvSpPr>
                <p:spPr>
                  <a:xfrm>
                    <a:off x="9322370" y="4917810"/>
                    <a:ext cx="1493069" cy="752253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Reference elevation</a:t>
                    </a:r>
                  </a:p>
                </p:txBody>
              </p:sp>
              <p:cxnSp>
                <p:nvCxnSpPr>
                  <p:cNvPr id="52" name="Straight Arrow Connector 51">
                    <a:extLst>
                      <a:ext uri="{FF2B5EF4-FFF2-40B4-BE49-F238E27FC236}">
                        <a16:creationId xmlns:a16="http://schemas.microsoft.com/office/drawing/2014/main" id="{D0C0DBED-AAA5-474E-A50C-11A70862503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9000870" y="5284827"/>
                    <a:ext cx="446324" cy="6429"/>
                  </a:xfrm>
                  <a:prstGeom prst="straightConnector1">
                    <a:avLst/>
                  </a:prstGeom>
                  <a:ln w="19050">
                    <a:solidFill>
                      <a:schemeClr val="tx1"/>
                    </a:solidFill>
                    <a:headEnd type="none" w="lg" len="lg"/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96693F92-883D-441A-9357-57756DF3AF3B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3429000"/>
              <a:ext cx="0" cy="83820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632296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4FA117EB-2A5D-4DDB-ABA6-5BC21F5DD252}"/>
              </a:ext>
            </a:extLst>
          </p:cNvPr>
          <p:cNvGrpSpPr/>
          <p:nvPr/>
        </p:nvGrpSpPr>
        <p:grpSpPr>
          <a:xfrm>
            <a:off x="-1666962" y="78442"/>
            <a:ext cx="14959998" cy="7577531"/>
            <a:chOff x="-1666962" y="87678"/>
            <a:chExt cx="14959998" cy="7577531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549B2402-DC02-4868-BF83-0CF5FE295492}"/>
                </a:ext>
              </a:extLst>
            </p:cNvPr>
            <p:cNvGrpSpPr/>
            <p:nvPr/>
          </p:nvGrpSpPr>
          <p:grpSpPr>
            <a:xfrm>
              <a:off x="-1666962" y="87678"/>
              <a:ext cx="14855636" cy="6798099"/>
              <a:chOff x="-1666962" y="87678"/>
              <a:chExt cx="14855636" cy="6798099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100FF769-8E26-4D6C-AF8D-762A798CC1A6}"/>
                  </a:ext>
                </a:extLst>
              </p:cNvPr>
              <p:cNvGrpSpPr/>
              <p:nvPr/>
            </p:nvGrpSpPr>
            <p:grpSpPr>
              <a:xfrm>
                <a:off x="5733384" y="204198"/>
                <a:ext cx="6756981" cy="6681579"/>
                <a:chOff x="2091024" y="204198"/>
                <a:chExt cx="6756981" cy="6681579"/>
              </a:xfrm>
            </p:grpSpPr>
            <p:sp>
              <p:nvSpPr>
                <p:cNvPr id="207" name="Line 12 1 1 1">
                  <a:extLst>
                    <a:ext uri="{FF2B5EF4-FFF2-40B4-BE49-F238E27FC236}">
                      <a16:creationId xmlns:a16="http://schemas.microsoft.com/office/drawing/2014/main" id="{5E928C7F-E620-494A-A284-CAE4B5ED9B0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364409" y="1715151"/>
                  <a:ext cx="0" cy="3134203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triangle" w="med" len="med"/>
                  <a:tailEnd type="triangle" w="med" len="med"/>
                </a:ln>
                <a:effectLst/>
              </p:spPr>
              <p:txBody>
                <a:bodyPr wrap="square" anchor="ctr">
                  <a:spAutoFit/>
                </a:bodyPr>
                <a:lstStyle/>
                <a:p>
                  <a:endParaRPr lang="es-HN"/>
                </a:p>
              </p:txBody>
            </p:sp>
            <p:sp>
              <p:nvSpPr>
                <p:cNvPr id="208" name="Rectangle 207">
                  <a:extLst>
                    <a:ext uri="{FF2B5EF4-FFF2-40B4-BE49-F238E27FC236}">
                      <a16:creationId xmlns:a16="http://schemas.microsoft.com/office/drawing/2014/main" id="{7036B784-D6F2-4C3F-9284-75B3AFD13DEB}"/>
                    </a:ext>
                  </a:extLst>
                </p:cNvPr>
                <p:cNvSpPr/>
                <p:nvPr/>
              </p:nvSpPr>
              <p:spPr bwMode="auto">
                <a:xfrm flipH="1">
                  <a:off x="4576273" y="1351172"/>
                  <a:ext cx="3039454" cy="5506828"/>
                </a:xfrm>
                <a:prstGeom prst="rect">
                  <a:avLst/>
                </a:prstGeom>
                <a:solidFill>
                  <a:srgbClr val="0563C1"/>
                </a:solidFill>
                <a:ln w="3175" cap="flat" cmpd="sng" algn="ctr">
                  <a:noFill/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s-GT" sz="2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itchFamily="18" charset="0"/>
                  </a:endParaRPr>
                </a:p>
              </p:txBody>
            </p:sp>
            <p:sp>
              <p:nvSpPr>
                <p:cNvPr id="211" name="Freeform 6 1 1">
                  <a:extLst>
                    <a:ext uri="{FF2B5EF4-FFF2-40B4-BE49-F238E27FC236}">
                      <a16:creationId xmlns:a16="http://schemas.microsoft.com/office/drawing/2014/main" id="{9F24D834-B47B-4493-A6DE-804A6F1E25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5400000">
                  <a:off x="3817458" y="1176713"/>
                  <a:ext cx="585548" cy="1053419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528"/>
                    </a:cxn>
                    <a:cxn ang="0">
                      <a:pos x="3216" y="528"/>
                    </a:cxn>
                    <a:cxn ang="0">
                      <a:pos x="3216" y="0"/>
                    </a:cxn>
                  </a:cxnLst>
                  <a:rect l="0" t="0" r="r" b="b"/>
                  <a:pathLst>
                    <a:path w="3216" h="528">
                      <a:moveTo>
                        <a:pt x="0" y="0"/>
                      </a:moveTo>
                      <a:lnTo>
                        <a:pt x="0" y="528"/>
                      </a:lnTo>
                      <a:lnTo>
                        <a:pt x="3216" y="528"/>
                      </a:lnTo>
                      <a:lnTo>
                        <a:pt x="3216" y="0"/>
                      </a:lnTo>
                    </a:path>
                  </a:pathLst>
                </a:custGeom>
                <a:solidFill>
                  <a:schemeClr val="hlink"/>
                </a:solidFill>
                <a:ln w="57150" cap="flat" cmpd="sng">
                  <a:solidFill>
                    <a:schemeClr val="tx1">
                      <a:alpha val="78000"/>
                    </a:schemeClr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square" anchor="ctr">
                  <a:no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12" name="Rectangle 211">
                  <a:extLst>
                    <a:ext uri="{FF2B5EF4-FFF2-40B4-BE49-F238E27FC236}">
                      <a16:creationId xmlns:a16="http://schemas.microsoft.com/office/drawing/2014/main" id="{F0538F17-3B08-4511-AC39-08A2DE52E449}"/>
                    </a:ext>
                  </a:extLst>
                </p:cNvPr>
                <p:cNvSpPr/>
                <p:nvPr/>
              </p:nvSpPr>
              <p:spPr bwMode="auto">
                <a:xfrm>
                  <a:off x="3543506" y="1361247"/>
                  <a:ext cx="155124" cy="659979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wrap="square" rtlCol="0" anchor="ctr">
                  <a:spAutoFit/>
                </a:bodyPr>
                <a:lstStyle/>
                <a:p>
                  <a:pPr algn="l"/>
                  <a:endParaRPr lang="en-US" dirty="0"/>
                </a:p>
              </p:txBody>
            </p:sp>
            <p:cxnSp>
              <p:nvCxnSpPr>
                <p:cNvPr id="213" name="Straight Arrow Connector 212">
                  <a:extLst>
                    <a:ext uri="{FF2B5EF4-FFF2-40B4-BE49-F238E27FC236}">
                      <a16:creationId xmlns:a16="http://schemas.microsoft.com/office/drawing/2014/main" id="{F7FB6E6C-454C-474D-A5A8-617EF760BFA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149660" y="1703424"/>
                  <a:ext cx="1094934" cy="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14" name="Arc 213">
                  <a:extLst>
                    <a:ext uri="{FF2B5EF4-FFF2-40B4-BE49-F238E27FC236}">
                      <a16:creationId xmlns:a16="http://schemas.microsoft.com/office/drawing/2014/main" id="{C9873637-E5BC-4D54-9830-D0DB477DBD55}"/>
                    </a:ext>
                  </a:extLst>
                </p:cNvPr>
                <p:cNvSpPr/>
                <p:nvPr/>
              </p:nvSpPr>
              <p:spPr>
                <a:xfrm>
                  <a:off x="7563388" y="4316983"/>
                  <a:ext cx="1284617" cy="2094740"/>
                </a:xfrm>
                <a:prstGeom prst="arc">
                  <a:avLst>
                    <a:gd name="adj1" fmla="val 5049735"/>
                    <a:gd name="adj2" fmla="val 10863455"/>
                  </a:avLst>
                </a:prstGeom>
                <a:ln w="19050">
                  <a:solidFill>
                    <a:schemeClr val="tx1"/>
                  </a:solidFill>
                  <a:headEnd type="triangl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cxnSp>
              <p:nvCxnSpPr>
                <p:cNvPr id="215" name="Straight Connector 214">
                  <a:extLst>
                    <a:ext uri="{FF2B5EF4-FFF2-40B4-BE49-F238E27FC236}">
                      <a16:creationId xmlns:a16="http://schemas.microsoft.com/office/drawing/2014/main" id="{9F51B9AA-2BBA-477C-A9F2-C671820EB15C}"/>
                    </a:ext>
                  </a:extLst>
                </p:cNvPr>
                <p:cNvCxnSpPr/>
                <p:nvPr/>
              </p:nvCxnSpPr>
              <p:spPr bwMode="auto">
                <a:xfrm flipV="1">
                  <a:off x="7589464" y="204198"/>
                  <a:ext cx="0" cy="5188687"/>
                </a:xfrm>
                <a:prstGeom prst="line">
                  <a:avLst/>
                </a:prstGeom>
                <a:noFill/>
                <a:ln w="571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</p:cxnSp>
            <p:cxnSp>
              <p:nvCxnSpPr>
                <p:cNvPr id="216" name="Straight Connector 215">
                  <a:extLst>
                    <a:ext uri="{FF2B5EF4-FFF2-40B4-BE49-F238E27FC236}">
                      <a16:creationId xmlns:a16="http://schemas.microsoft.com/office/drawing/2014/main" id="{9A0B1858-7A26-4791-B8A0-35281AF1FE0B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V="1">
                  <a:off x="4610990" y="1996199"/>
                  <a:ext cx="0" cy="4861802"/>
                </a:xfrm>
                <a:prstGeom prst="line">
                  <a:avLst/>
                </a:prstGeom>
                <a:noFill/>
                <a:ln w="571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</p:cxnSp>
            <p:cxnSp>
              <p:nvCxnSpPr>
                <p:cNvPr id="217" name="Straight Connector 216">
                  <a:extLst>
                    <a:ext uri="{FF2B5EF4-FFF2-40B4-BE49-F238E27FC236}">
                      <a16:creationId xmlns:a16="http://schemas.microsoft.com/office/drawing/2014/main" id="{BA6F2F55-DC1B-48B7-893C-97F3E5C628CF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>
                  <a:off x="4576273" y="6858001"/>
                  <a:ext cx="3013191" cy="0"/>
                </a:xfrm>
                <a:prstGeom prst="line">
                  <a:avLst/>
                </a:prstGeom>
                <a:noFill/>
                <a:ln w="571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</p:cxnSp>
            <p:sp>
              <p:nvSpPr>
                <p:cNvPr id="152" name="Arc 151">
                  <a:extLst>
                    <a:ext uri="{FF2B5EF4-FFF2-40B4-BE49-F238E27FC236}">
                      <a16:creationId xmlns:a16="http://schemas.microsoft.com/office/drawing/2014/main" id="{AE64858B-4ADE-4998-BF7D-11118112EA95}"/>
                    </a:ext>
                  </a:extLst>
                </p:cNvPr>
                <p:cNvSpPr/>
                <p:nvPr/>
              </p:nvSpPr>
              <p:spPr>
                <a:xfrm>
                  <a:off x="5515078" y="4815529"/>
                  <a:ext cx="783956" cy="1184456"/>
                </a:xfrm>
                <a:prstGeom prst="arc">
                  <a:avLst>
                    <a:gd name="adj1" fmla="val 18804657"/>
                    <a:gd name="adj2" fmla="val 10863455"/>
                  </a:avLst>
                </a:prstGeom>
                <a:ln w="19050">
                  <a:solidFill>
                    <a:schemeClr val="tx1"/>
                  </a:solidFill>
                  <a:headEnd type="triangl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72" name="Arc 171">
                  <a:extLst>
                    <a:ext uri="{FF2B5EF4-FFF2-40B4-BE49-F238E27FC236}">
                      <a16:creationId xmlns:a16="http://schemas.microsoft.com/office/drawing/2014/main" id="{AA864F13-27DC-46D6-8EC4-8C238A64E24C}"/>
                    </a:ext>
                  </a:extLst>
                </p:cNvPr>
                <p:cNvSpPr/>
                <p:nvPr/>
              </p:nvSpPr>
              <p:spPr>
                <a:xfrm flipV="1">
                  <a:off x="6520245" y="2271234"/>
                  <a:ext cx="783956" cy="1188720"/>
                </a:xfrm>
                <a:prstGeom prst="arc">
                  <a:avLst>
                    <a:gd name="adj1" fmla="val 18804657"/>
                    <a:gd name="adj2" fmla="val 10863455"/>
                  </a:avLst>
                </a:prstGeom>
                <a:ln w="19050">
                  <a:solidFill>
                    <a:schemeClr val="tx1"/>
                  </a:solidFill>
                  <a:headEnd type="triangl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74" name="Arc 173">
                  <a:extLst>
                    <a:ext uri="{FF2B5EF4-FFF2-40B4-BE49-F238E27FC236}">
                      <a16:creationId xmlns:a16="http://schemas.microsoft.com/office/drawing/2014/main" id="{78FB176C-2969-4573-B3BE-23420772A46F}"/>
                    </a:ext>
                  </a:extLst>
                </p:cNvPr>
                <p:cNvSpPr/>
                <p:nvPr/>
              </p:nvSpPr>
              <p:spPr>
                <a:xfrm flipV="1">
                  <a:off x="4244594" y="1996197"/>
                  <a:ext cx="783956" cy="1188720"/>
                </a:xfrm>
                <a:prstGeom prst="arc">
                  <a:avLst>
                    <a:gd name="adj1" fmla="val 18804657"/>
                    <a:gd name="adj2" fmla="val 5566162"/>
                  </a:avLst>
                </a:prstGeom>
                <a:ln w="19050">
                  <a:solidFill>
                    <a:schemeClr val="tx1"/>
                  </a:solidFill>
                  <a:headEnd type="triangl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77" name="TextBox 176">
                  <a:extLst>
                    <a:ext uri="{FF2B5EF4-FFF2-40B4-BE49-F238E27FC236}">
                      <a16:creationId xmlns:a16="http://schemas.microsoft.com/office/drawing/2014/main" id="{347A5D07-D622-405D-A9F3-59E599DC5305}"/>
                    </a:ext>
                  </a:extLst>
                </p:cNvPr>
                <p:cNvSpPr txBox="1"/>
                <p:nvPr/>
              </p:nvSpPr>
              <p:spPr>
                <a:xfrm>
                  <a:off x="2091024" y="1255571"/>
                  <a:ext cx="1649811" cy="101566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Water </a:t>
                  </a:r>
                </a:p>
                <a:p>
                  <a:r>
                    <a:rPr lang="en-US" sz="3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flow path</a:t>
                  </a:r>
                </a:p>
              </p:txBody>
            </p:sp>
            <p:sp>
              <p:nvSpPr>
                <p:cNvPr id="2" name="Arc 1">
                  <a:extLst>
                    <a:ext uri="{FF2B5EF4-FFF2-40B4-BE49-F238E27FC236}">
                      <a16:creationId xmlns:a16="http://schemas.microsoft.com/office/drawing/2014/main" id="{67AE5048-5690-40CE-8FDF-6124D9D3A00E}"/>
                    </a:ext>
                  </a:extLst>
                </p:cNvPr>
                <p:cNvSpPr/>
                <p:nvPr/>
              </p:nvSpPr>
              <p:spPr>
                <a:xfrm rot="10800000">
                  <a:off x="4925610" y="3341530"/>
                  <a:ext cx="1196852" cy="1190588"/>
                </a:xfrm>
                <a:prstGeom prst="arc">
                  <a:avLst>
                    <a:gd name="adj1" fmla="val 16200000"/>
                    <a:gd name="adj2" fmla="val 5614631"/>
                  </a:avLst>
                </a:prstGeom>
                <a:ln w="5715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3" name="Arc 222">
                  <a:extLst>
                    <a:ext uri="{FF2B5EF4-FFF2-40B4-BE49-F238E27FC236}">
                      <a16:creationId xmlns:a16="http://schemas.microsoft.com/office/drawing/2014/main" id="{1EF53FCB-F147-4EAA-95D4-C862F4D4DF98}"/>
                    </a:ext>
                  </a:extLst>
                </p:cNvPr>
                <p:cNvSpPr/>
                <p:nvPr/>
              </p:nvSpPr>
              <p:spPr>
                <a:xfrm rot="10800000">
                  <a:off x="5940585" y="3341530"/>
                  <a:ext cx="1196852" cy="1190588"/>
                </a:xfrm>
                <a:prstGeom prst="arc">
                  <a:avLst>
                    <a:gd name="adj1" fmla="val 16200000"/>
                    <a:gd name="adj2" fmla="val 5361533"/>
                  </a:avLst>
                </a:prstGeom>
                <a:ln w="5715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4" name="Arc 223">
                  <a:extLst>
                    <a:ext uri="{FF2B5EF4-FFF2-40B4-BE49-F238E27FC236}">
                      <a16:creationId xmlns:a16="http://schemas.microsoft.com/office/drawing/2014/main" id="{6EF7997B-5EF2-4162-9F53-2E0612856F86}"/>
                    </a:ext>
                  </a:extLst>
                </p:cNvPr>
                <p:cNvSpPr/>
                <p:nvPr/>
              </p:nvSpPr>
              <p:spPr>
                <a:xfrm rot="10800000">
                  <a:off x="6975248" y="3342986"/>
                  <a:ext cx="1196852" cy="1190588"/>
                </a:xfrm>
                <a:prstGeom prst="arc">
                  <a:avLst>
                    <a:gd name="adj1" fmla="val 16200000"/>
                    <a:gd name="adj2" fmla="val 5361533"/>
                  </a:avLst>
                </a:prstGeom>
                <a:ln w="5715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09" name="Straight Connector 208">
                  <a:extLst>
                    <a:ext uri="{FF2B5EF4-FFF2-40B4-BE49-F238E27FC236}">
                      <a16:creationId xmlns:a16="http://schemas.microsoft.com/office/drawing/2014/main" id="{B8577947-5A64-4C18-8BB1-54E3484E8ADD}"/>
                    </a:ext>
                  </a:extLst>
                </p:cNvPr>
                <p:cNvCxnSpPr/>
                <p:nvPr/>
              </p:nvCxnSpPr>
              <p:spPr bwMode="auto">
                <a:xfrm flipV="1">
                  <a:off x="5549303" y="204198"/>
                  <a:ext cx="0" cy="5188687"/>
                </a:xfrm>
                <a:prstGeom prst="line">
                  <a:avLst/>
                </a:prstGeom>
                <a:noFill/>
                <a:ln w="571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</p:cxnSp>
            <p:cxnSp>
              <p:nvCxnSpPr>
                <p:cNvPr id="210" name="Straight Connector 209">
                  <a:extLst>
                    <a:ext uri="{FF2B5EF4-FFF2-40B4-BE49-F238E27FC236}">
                      <a16:creationId xmlns:a16="http://schemas.microsoft.com/office/drawing/2014/main" id="{4FC0FBA9-0B86-4601-8312-C2A83DBBECFA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6541578" y="2825854"/>
                  <a:ext cx="0" cy="4059923"/>
                </a:xfrm>
                <a:prstGeom prst="line">
                  <a:avLst/>
                </a:prstGeom>
                <a:noFill/>
                <a:ln w="571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</p:cxnSp>
          </p:grpSp>
          <p:sp>
            <p:nvSpPr>
              <p:cNvPr id="41" name="Line 12 1 1 2">
                <a:extLst>
                  <a:ext uri="{FF2B5EF4-FFF2-40B4-BE49-F238E27FC236}">
                    <a16:creationId xmlns:a16="http://schemas.microsoft.com/office/drawing/2014/main" id="{5FD0FF69-56E7-4A0E-823E-B45E068F94D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606423" y="1715151"/>
                <a:ext cx="0" cy="313420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ffectLst/>
            </p:spPr>
            <p:txBody>
              <a:bodyPr wrap="square" anchor="ctr">
                <a:spAutoFit/>
              </a:bodyPr>
              <a:lstStyle/>
              <a:p>
                <a:endParaRPr lang="es-HN"/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2C57DA6F-63B3-4A0F-B0EF-85237B15A60A}"/>
                  </a:ext>
                </a:extLst>
              </p:cNvPr>
              <p:cNvSpPr/>
              <p:nvPr/>
            </p:nvSpPr>
            <p:spPr bwMode="auto">
              <a:xfrm flipH="1">
                <a:off x="818287" y="1351172"/>
                <a:ext cx="3039454" cy="5506828"/>
              </a:xfrm>
              <a:prstGeom prst="rect">
                <a:avLst/>
              </a:prstGeom>
              <a:solidFill>
                <a:srgbClr val="0563C1"/>
              </a:solidFill>
              <a:ln w="3175" cap="flat" cmpd="sng" algn="ctr">
                <a:noFill/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s-GT" sz="2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43" name="Freeform 6 1 2">
                <a:extLst>
                  <a:ext uri="{FF2B5EF4-FFF2-40B4-BE49-F238E27FC236}">
                    <a16:creationId xmlns:a16="http://schemas.microsoft.com/office/drawing/2014/main" id="{D55043FE-7C90-456D-8912-005FC615C8C8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>
                <a:off x="59472" y="1176713"/>
                <a:ext cx="585548" cy="1053419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hlink"/>
              </a:solidFill>
              <a:ln w="57150" cap="flat" cmpd="sng">
                <a:solidFill>
                  <a:schemeClr val="tx1">
                    <a:alpha val="78000"/>
                  </a:schemeClr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737DDA35-0435-4653-BF81-730C9EA99665}"/>
                  </a:ext>
                </a:extLst>
              </p:cNvPr>
              <p:cNvSpPr/>
              <p:nvPr/>
            </p:nvSpPr>
            <p:spPr bwMode="auto">
              <a:xfrm>
                <a:off x="-214480" y="1361247"/>
                <a:ext cx="155124" cy="659979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wrap="square" rtlCol="0" anchor="ctr">
                <a:spAutoFit/>
              </a:bodyPr>
              <a:lstStyle/>
              <a:p>
                <a:pPr algn="l"/>
                <a:endParaRPr lang="en-US" dirty="0"/>
              </a:p>
            </p:txBody>
          </p:sp>
          <p:cxnSp>
            <p:nvCxnSpPr>
              <p:cNvPr id="45" name="Straight Arrow Connector 44">
                <a:extLst>
                  <a:ext uri="{FF2B5EF4-FFF2-40B4-BE49-F238E27FC236}">
                    <a16:creationId xmlns:a16="http://schemas.microsoft.com/office/drawing/2014/main" id="{74B417A4-A719-4F62-894E-E1D2753D91B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608326" y="1703424"/>
                <a:ext cx="1094934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Arc 45">
                <a:extLst>
                  <a:ext uri="{FF2B5EF4-FFF2-40B4-BE49-F238E27FC236}">
                    <a16:creationId xmlns:a16="http://schemas.microsoft.com/office/drawing/2014/main" id="{4E5B1C46-0A66-49EE-A8F1-CECE8FF85ECE}"/>
                  </a:ext>
                </a:extLst>
              </p:cNvPr>
              <p:cNvSpPr/>
              <p:nvPr/>
            </p:nvSpPr>
            <p:spPr>
              <a:xfrm>
                <a:off x="3805402" y="4316983"/>
                <a:ext cx="1284617" cy="2094740"/>
              </a:xfrm>
              <a:prstGeom prst="arc">
                <a:avLst>
                  <a:gd name="adj1" fmla="val 5049735"/>
                  <a:gd name="adj2" fmla="val 10863455"/>
                </a:avLst>
              </a:prstGeom>
              <a:ln w="190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4775C7AD-FB67-48B5-996D-C706D3C52202}"/>
                  </a:ext>
                </a:extLst>
              </p:cNvPr>
              <p:cNvCxnSpPr/>
              <p:nvPr/>
            </p:nvCxnSpPr>
            <p:spPr bwMode="auto">
              <a:xfrm flipV="1">
                <a:off x="3831478" y="204198"/>
                <a:ext cx="0" cy="5188687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894ACABC-81C5-4D40-9AEE-75BC206018C8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853004" y="1996199"/>
                <a:ext cx="0" cy="4861802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FE08AF22-22A6-42F5-AC06-F7222427B7D6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818287" y="6858001"/>
                <a:ext cx="3013191" cy="0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sp>
            <p:nvSpPr>
              <p:cNvPr id="50" name="Arc 49">
                <a:extLst>
                  <a:ext uri="{FF2B5EF4-FFF2-40B4-BE49-F238E27FC236}">
                    <a16:creationId xmlns:a16="http://schemas.microsoft.com/office/drawing/2014/main" id="{1F5AB2BC-1D83-4AFF-9DAD-7B578A2E7AE4}"/>
                  </a:ext>
                </a:extLst>
              </p:cNvPr>
              <p:cNvSpPr/>
              <p:nvPr/>
            </p:nvSpPr>
            <p:spPr>
              <a:xfrm>
                <a:off x="1757092" y="4815529"/>
                <a:ext cx="783956" cy="1184456"/>
              </a:xfrm>
              <a:prstGeom prst="arc">
                <a:avLst>
                  <a:gd name="adj1" fmla="val 18804657"/>
                  <a:gd name="adj2" fmla="val 10863455"/>
                </a:avLst>
              </a:prstGeom>
              <a:ln w="190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1" name="Arc 50">
                <a:extLst>
                  <a:ext uri="{FF2B5EF4-FFF2-40B4-BE49-F238E27FC236}">
                    <a16:creationId xmlns:a16="http://schemas.microsoft.com/office/drawing/2014/main" id="{06A950B5-BCCD-4B0D-986D-0DBDCDDF2499}"/>
                  </a:ext>
                </a:extLst>
              </p:cNvPr>
              <p:cNvSpPr/>
              <p:nvPr/>
            </p:nvSpPr>
            <p:spPr>
              <a:xfrm flipV="1">
                <a:off x="2762259" y="2271234"/>
                <a:ext cx="783956" cy="1188720"/>
              </a:xfrm>
              <a:prstGeom prst="arc">
                <a:avLst>
                  <a:gd name="adj1" fmla="val 18804657"/>
                  <a:gd name="adj2" fmla="val 10863455"/>
                </a:avLst>
              </a:prstGeom>
              <a:ln w="190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2" name="Arc 51">
                <a:extLst>
                  <a:ext uri="{FF2B5EF4-FFF2-40B4-BE49-F238E27FC236}">
                    <a16:creationId xmlns:a16="http://schemas.microsoft.com/office/drawing/2014/main" id="{88FA10E9-83C0-496D-B695-A2CF19A1FE2D}"/>
                  </a:ext>
                </a:extLst>
              </p:cNvPr>
              <p:cNvSpPr/>
              <p:nvPr/>
            </p:nvSpPr>
            <p:spPr>
              <a:xfrm flipV="1">
                <a:off x="486608" y="1996197"/>
                <a:ext cx="783956" cy="1188720"/>
              </a:xfrm>
              <a:prstGeom prst="arc">
                <a:avLst>
                  <a:gd name="adj1" fmla="val 18804657"/>
                  <a:gd name="adj2" fmla="val 5566162"/>
                </a:avLst>
              </a:prstGeom>
              <a:ln w="190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9CC5DFC7-A4E7-4EC7-AD0D-2C8F95E585E1}"/>
                  </a:ext>
                </a:extLst>
              </p:cNvPr>
              <p:cNvSpPr txBox="1"/>
              <p:nvPr/>
            </p:nvSpPr>
            <p:spPr>
              <a:xfrm>
                <a:off x="-1666962" y="1255571"/>
                <a:ext cx="1649811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Water </a:t>
                </a:r>
              </a:p>
              <a:p>
                <a:r>
                  <a:rPr lang="en-US" sz="3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flow path</a:t>
                </a:r>
              </a:p>
            </p:txBody>
          </p: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B68AA68F-74DF-4F0D-8FDF-7D69CC293093}"/>
                  </a:ext>
                </a:extLst>
              </p:cNvPr>
              <p:cNvCxnSpPr/>
              <p:nvPr/>
            </p:nvCxnSpPr>
            <p:spPr bwMode="auto">
              <a:xfrm flipV="1">
                <a:off x="1791317" y="204198"/>
                <a:ext cx="0" cy="5188687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A20BF4AF-722F-43DF-B44F-AFD29041C8FC}"/>
                  </a:ext>
                </a:extLst>
              </p:cNvPr>
              <p:cNvCxnSpPr/>
              <p:nvPr/>
            </p:nvCxnSpPr>
            <p:spPr bwMode="auto">
              <a:xfrm flipH="1" flipV="1">
                <a:off x="2783592" y="2825854"/>
                <a:ext cx="0" cy="4059923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5" name="Straight Arrow Connector 4">
                <a:extLst>
                  <a:ext uri="{FF2B5EF4-FFF2-40B4-BE49-F238E27FC236}">
                    <a16:creationId xmlns:a16="http://schemas.microsoft.com/office/drawing/2014/main" id="{FFFE17E8-9AE8-4F4B-AF3E-6E88475FBB07}"/>
                  </a:ext>
                </a:extLst>
              </p:cNvPr>
              <p:cNvCxnSpPr/>
              <p:nvPr/>
            </p:nvCxnSpPr>
            <p:spPr>
              <a:xfrm>
                <a:off x="4094480" y="1361247"/>
                <a:ext cx="0" cy="5496753"/>
              </a:xfrm>
              <a:prstGeom prst="straightConnector1">
                <a:avLst/>
              </a:prstGeom>
              <a:ln w="76200">
                <a:solidFill>
                  <a:srgbClr val="C0000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28DACF8A-D749-4A50-8BCB-F758983B6F60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"/>
                </p:custDataLst>
              </p:nvPr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237306" y="3657600"/>
                <a:ext cx="1589778" cy="384220"/>
              </a:xfrm>
              <a:prstGeom prst="rect">
                <a:avLst/>
              </a:prstGeom>
            </p:spPr>
          </p:pic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67F6A7C0-2E44-4005-AAE8-8F2527DCF9CD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"/>
                </p:custDataLst>
              </p:nvPr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529292" y="2198536"/>
                <a:ext cx="1659382" cy="941061"/>
              </a:xfrm>
              <a:prstGeom prst="rect">
                <a:avLst/>
              </a:prstGeom>
            </p:spPr>
          </p:pic>
          <p:cxnSp>
            <p:nvCxnSpPr>
              <p:cNvPr id="80" name="Straight Arrow Connector 79">
                <a:extLst>
                  <a:ext uri="{FF2B5EF4-FFF2-40B4-BE49-F238E27FC236}">
                    <a16:creationId xmlns:a16="http://schemas.microsoft.com/office/drawing/2014/main" id="{9A0BC6D3-F7B1-4E26-8637-F78185DC75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457093" y="1368704"/>
                <a:ext cx="0" cy="2600727"/>
              </a:xfrm>
              <a:prstGeom prst="straightConnector1">
                <a:avLst/>
              </a:prstGeom>
              <a:ln w="76200">
                <a:solidFill>
                  <a:srgbClr val="C0000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73EAEFF0-BAE8-4E42-9760-E52378141511}"/>
                  </a:ext>
                </a:extLst>
              </p:cNvPr>
              <p:cNvSpPr txBox="1"/>
              <p:nvPr/>
            </p:nvSpPr>
            <p:spPr>
              <a:xfrm>
                <a:off x="1721089" y="169278"/>
                <a:ext cx="2162772" cy="55399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3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No obstacles</a:t>
                </a:r>
              </a:p>
            </p:txBody>
          </p: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FBAF4195-940E-4A60-BCD3-6CFA238F4AE8}"/>
                  </a:ext>
                </a:extLst>
              </p:cNvPr>
              <p:cNvSpPr txBox="1"/>
              <p:nvPr/>
            </p:nvSpPr>
            <p:spPr>
              <a:xfrm>
                <a:off x="9118781" y="87678"/>
                <a:ext cx="2139118" cy="101566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 obstacle </a:t>
                </a:r>
              </a:p>
              <a:p>
                <a:pPr algn="ctr"/>
                <a:r>
                  <a:rPr lang="en-US" sz="3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per baffle</a:t>
                </a:r>
              </a:p>
            </p:txBody>
          </p:sp>
        </p:grp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4600560F-75F3-428A-83D2-ED189ED6D19C}"/>
                </a:ext>
              </a:extLst>
            </p:cNvPr>
            <p:cNvSpPr txBox="1"/>
            <p:nvPr/>
          </p:nvSpPr>
          <p:spPr>
            <a:xfrm>
              <a:off x="11620732" y="4241541"/>
              <a:ext cx="1672304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Obstacles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0A4801A6-6FA5-4D20-80B2-DB200809218D}"/>
                </a:ext>
              </a:extLst>
            </p:cNvPr>
            <p:cNvCxnSpPr>
              <a:cxnSpLocks/>
              <a:stCxn id="87" idx="1"/>
            </p:cNvCxnSpPr>
            <p:nvPr/>
          </p:nvCxnSpPr>
          <p:spPr>
            <a:xfrm flipH="1">
              <a:off x="11257899" y="4518540"/>
              <a:ext cx="362833" cy="0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A7930FA1-9143-4D62-8A2F-AE654B931979}"/>
                </a:ext>
              </a:extLst>
            </p:cNvPr>
            <p:cNvGrpSpPr/>
            <p:nvPr/>
          </p:nvGrpSpPr>
          <p:grpSpPr>
            <a:xfrm>
              <a:off x="6955642" y="332506"/>
              <a:ext cx="2673468" cy="4429527"/>
              <a:chOff x="6955642" y="332506"/>
              <a:chExt cx="2673468" cy="4429527"/>
            </a:xfrm>
          </p:grpSpPr>
          <p:sp>
            <p:nvSpPr>
              <p:cNvPr id="4" name="Arc 3">
                <a:extLst>
                  <a:ext uri="{FF2B5EF4-FFF2-40B4-BE49-F238E27FC236}">
                    <a16:creationId xmlns:a16="http://schemas.microsoft.com/office/drawing/2014/main" id="{AFFE9C49-56AD-4BC8-8A89-8116C164FE0D}"/>
                  </a:ext>
                </a:extLst>
              </p:cNvPr>
              <p:cNvSpPr/>
              <p:nvPr/>
            </p:nvSpPr>
            <p:spPr>
              <a:xfrm rot="10800000">
                <a:off x="6955642" y="332506"/>
                <a:ext cx="2171415" cy="3457740"/>
              </a:xfrm>
              <a:prstGeom prst="arc">
                <a:avLst>
                  <a:gd name="adj1" fmla="val 10537009"/>
                  <a:gd name="adj2" fmla="val 14708196"/>
                </a:avLst>
              </a:prstGeom>
              <a:ln w="19050"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Arc 54">
                <a:extLst>
                  <a:ext uri="{FF2B5EF4-FFF2-40B4-BE49-F238E27FC236}">
                    <a16:creationId xmlns:a16="http://schemas.microsoft.com/office/drawing/2014/main" id="{A246B968-3EC1-4CC8-B542-3F0B1302FAC1}"/>
                  </a:ext>
                </a:extLst>
              </p:cNvPr>
              <p:cNvSpPr/>
              <p:nvPr/>
            </p:nvSpPr>
            <p:spPr>
              <a:xfrm>
                <a:off x="8528499" y="3216339"/>
                <a:ext cx="1100611" cy="1545694"/>
              </a:xfrm>
              <a:prstGeom prst="arc">
                <a:avLst>
                  <a:gd name="adj1" fmla="val 7256261"/>
                  <a:gd name="adj2" fmla="val 14241477"/>
                </a:avLst>
              </a:prstGeom>
              <a:ln w="190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D067B376-4C8F-4C10-BC5B-DE425FD6AEC9}"/>
                </a:ext>
              </a:extLst>
            </p:cNvPr>
            <p:cNvGrpSpPr/>
            <p:nvPr/>
          </p:nvGrpSpPr>
          <p:grpSpPr>
            <a:xfrm>
              <a:off x="9001494" y="337126"/>
              <a:ext cx="2673468" cy="4429527"/>
              <a:chOff x="6955642" y="332506"/>
              <a:chExt cx="2673468" cy="4429527"/>
            </a:xfrm>
          </p:grpSpPr>
          <p:sp>
            <p:nvSpPr>
              <p:cNvPr id="59" name="Arc 58">
                <a:extLst>
                  <a:ext uri="{FF2B5EF4-FFF2-40B4-BE49-F238E27FC236}">
                    <a16:creationId xmlns:a16="http://schemas.microsoft.com/office/drawing/2014/main" id="{22823E0F-A4A5-4FAF-BEFE-6F8BF449821D}"/>
                  </a:ext>
                </a:extLst>
              </p:cNvPr>
              <p:cNvSpPr/>
              <p:nvPr/>
            </p:nvSpPr>
            <p:spPr>
              <a:xfrm rot="10800000">
                <a:off x="6955642" y="332506"/>
                <a:ext cx="2171415" cy="3457740"/>
              </a:xfrm>
              <a:prstGeom prst="arc">
                <a:avLst>
                  <a:gd name="adj1" fmla="val 10537009"/>
                  <a:gd name="adj2" fmla="val 14708196"/>
                </a:avLst>
              </a:prstGeom>
              <a:ln w="19050"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Arc 59">
                <a:extLst>
                  <a:ext uri="{FF2B5EF4-FFF2-40B4-BE49-F238E27FC236}">
                    <a16:creationId xmlns:a16="http://schemas.microsoft.com/office/drawing/2014/main" id="{3D0AB0DC-C219-4F40-B6D4-2AE9301635CE}"/>
                  </a:ext>
                </a:extLst>
              </p:cNvPr>
              <p:cNvSpPr/>
              <p:nvPr/>
            </p:nvSpPr>
            <p:spPr>
              <a:xfrm>
                <a:off x="8528499" y="3216339"/>
                <a:ext cx="1100611" cy="1545694"/>
              </a:xfrm>
              <a:prstGeom prst="arc">
                <a:avLst>
                  <a:gd name="adj1" fmla="val 6938477"/>
                  <a:gd name="adj2" fmla="val 14241477"/>
                </a:avLst>
              </a:prstGeom>
              <a:ln w="190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2A46A78A-A2A2-4B63-BD04-B6AD43E5082F}"/>
                </a:ext>
              </a:extLst>
            </p:cNvPr>
            <p:cNvGrpSpPr/>
            <p:nvPr/>
          </p:nvGrpSpPr>
          <p:grpSpPr>
            <a:xfrm flipV="1">
              <a:off x="7999421" y="3239513"/>
              <a:ext cx="2673468" cy="4425696"/>
              <a:chOff x="6955642" y="332506"/>
              <a:chExt cx="2673468" cy="4429527"/>
            </a:xfrm>
          </p:grpSpPr>
          <p:sp>
            <p:nvSpPr>
              <p:cNvPr id="62" name="Arc 61">
                <a:extLst>
                  <a:ext uri="{FF2B5EF4-FFF2-40B4-BE49-F238E27FC236}">
                    <a16:creationId xmlns:a16="http://schemas.microsoft.com/office/drawing/2014/main" id="{2BDC9600-5B16-4396-A0A9-1F6C433DD29E}"/>
                  </a:ext>
                </a:extLst>
              </p:cNvPr>
              <p:cNvSpPr/>
              <p:nvPr/>
            </p:nvSpPr>
            <p:spPr>
              <a:xfrm rot="10800000">
                <a:off x="6955642" y="332506"/>
                <a:ext cx="2171415" cy="3457740"/>
              </a:xfrm>
              <a:prstGeom prst="arc">
                <a:avLst>
                  <a:gd name="adj1" fmla="val 10537009"/>
                  <a:gd name="adj2" fmla="val 14708196"/>
                </a:avLst>
              </a:prstGeom>
              <a:ln w="19050"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Arc 62">
                <a:extLst>
                  <a:ext uri="{FF2B5EF4-FFF2-40B4-BE49-F238E27FC236}">
                    <a16:creationId xmlns:a16="http://schemas.microsoft.com/office/drawing/2014/main" id="{878D5546-48B9-4C0A-9ED7-F0833CB1EE5D}"/>
                  </a:ext>
                </a:extLst>
              </p:cNvPr>
              <p:cNvSpPr/>
              <p:nvPr/>
            </p:nvSpPr>
            <p:spPr>
              <a:xfrm>
                <a:off x="8528499" y="3216339"/>
                <a:ext cx="1100611" cy="1545694"/>
              </a:xfrm>
              <a:prstGeom prst="arc">
                <a:avLst>
                  <a:gd name="adj1" fmla="val 6936337"/>
                  <a:gd name="adj2" fmla="val 14241477"/>
                </a:avLst>
              </a:prstGeom>
              <a:ln w="190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783480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D9D65AA4-181A-48F5-972D-0911D3F453E1}"/>
              </a:ext>
            </a:extLst>
          </p:cNvPr>
          <p:cNvGrpSpPr/>
          <p:nvPr/>
        </p:nvGrpSpPr>
        <p:grpSpPr>
          <a:xfrm>
            <a:off x="4137563" y="2208179"/>
            <a:ext cx="6074380" cy="3440437"/>
            <a:chOff x="4137563" y="2208179"/>
            <a:chExt cx="6074380" cy="3440437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9389994F-A2FA-4A50-AC50-9A5DBF11F3DF}"/>
                </a:ext>
              </a:extLst>
            </p:cNvPr>
            <p:cNvGrpSpPr/>
            <p:nvPr/>
          </p:nvGrpSpPr>
          <p:grpSpPr>
            <a:xfrm>
              <a:off x="4137563" y="2208179"/>
              <a:ext cx="6074380" cy="2471238"/>
              <a:chOff x="4137563" y="2208179"/>
              <a:chExt cx="6074380" cy="2471238"/>
            </a:xfrm>
          </p:grpSpPr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755997E5-7653-4977-8159-DB756A189839}"/>
                  </a:ext>
                </a:extLst>
              </p:cNvPr>
              <p:cNvGrpSpPr/>
              <p:nvPr/>
            </p:nvGrpSpPr>
            <p:grpSpPr>
              <a:xfrm>
                <a:off x="5457560" y="2208179"/>
                <a:ext cx="4754383" cy="2471238"/>
                <a:chOff x="5457560" y="2208179"/>
                <a:chExt cx="4754383" cy="2471238"/>
              </a:xfrm>
            </p:grpSpPr>
            <p:grpSp>
              <p:nvGrpSpPr>
                <p:cNvPr id="28" name="Group 27">
                  <a:extLst>
                    <a:ext uri="{FF2B5EF4-FFF2-40B4-BE49-F238E27FC236}">
                      <a16:creationId xmlns:a16="http://schemas.microsoft.com/office/drawing/2014/main" id="{495D0E31-B370-4AF2-BAF2-690843EB8E5E}"/>
                    </a:ext>
                  </a:extLst>
                </p:cNvPr>
                <p:cNvGrpSpPr/>
                <p:nvPr>
                  <p:custDataLst>
                    <p:tags r:id="rId4"/>
                  </p:custDataLst>
                </p:nvPr>
              </p:nvGrpSpPr>
              <p:grpSpPr>
                <a:xfrm>
                  <a:off x="5457560" y="2208179"/>
                  <a:ext cx="4174659" cy="2471238"/>
                  <a:chOff x="5457560" y="2208179"/>
                  <a:chExt cx="4174659" cy="2471238"/>
                </a:xfrm>
              </p:grpSpPr>
              <p:sp>
                <p:nvSpPr>
                  <p:cNvPr id="146" name="Freeform 6">
                    <a:extLst>
                      <a:ext uri="{FF2B5EF4-FFF2-40B4-BE49-F238E27FC236}">
                        <a16:creationId xmlns:a16="http://schemas.microsoft.com/office/drawing/2014/main" id="{FA4C244B-A379-46FB-8D77-CBCCC0D813C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467721" y="2712396"/>
                    <a:ext cx="3744373" cy="179292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528"/>
                      </a:cxn>
                      <a:cxn ang="0">
                        <a:pos x="3216" y="528"/>
                      </a:cxn>
                      <a:cxn ang="0">
                        <a:pos x="3216" y="0"/>
                      </a:cxn>
                    </a:cxnLst>
                    <a:rect l="0" t="0" r="r" b="b"/>
                    <a:pathLst>
                      <a:path w="3216" h="528">
                        <a:moveTo>
                          <a:pt x="0" y="0"/>
                        </a:moveTo>
                        <a:lnTo>
                          <a:pt x="0" y="528"/>
                        </a:lnTo>
                        <a:lnTo>
                          <a:pt x="3216" y="528"/>
                        </a:lnTo>
                        <a:lnTo>
                          <a:pt x="3216" y="0"/>
                        </a:lnTo>
                      </a:path>
                    </a:pathLst>
                  </a:custGeom>
                  <a:solidFill>
                    <a:schemeClr val="hlink"/>
                  </a:solidFill>
                  <a:ln w="57150" cap="flat" cmpd="sng">
                    <a:noFill/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square" anchor="ctr">
                    <a:noAutofit/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47" name="Arrow: Right 146">
                    <a:extLst>
                      <a:ext uri="{FF2B5EF4-FFF2-40B4-BE49-F238E27FC236}">
                        <a16:creationId xmlns:a16="http://schemas.microsoft.com/office/drawing/2014/main" id="{8696CB20-E458-49CC-9834-69D913A0D8E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463072" y="2208179"/>
                    <a:ext cx="4169147" cy="774865"/>
                  </a:xfrm>
                  <a:prstGeom prst="rightArrow">
                    <a:avLst>
                      <a:gd name="adj1" fmla="val 50000"/>
                      <a:gd name="adj2" fmla="val 55594"/>
                    </a:avLst>
                  </a:prstGeom>
                  <a:solidFill>
                    <a:srgbClr val="002060"/>
                  </a:solidFill>
                  <a:ln w="12700">
                    <a:solidFill>
                      <a:srgbClr val="002060"/>
                    </a:solidFill>
                    <a:miter lim="800000"/>
                    <a:headEnd type="none" w="lg" len="med"/>
                    <a:tailEnd type="none" w="lg" len="med"/>
                  </a:ln>
                  <a:effectLst/>
                </p:spPr>
                <p:txBody>
                  <a:bodyPr rtlCol="0" anchor="ctr">
                    <a:noAutofit/>
                  </a:bodyPr>
                  <a:lstStyle/>
                  <a:p>
                    <a:pPr algn="l"/>
                    <a:endParaRPr lang="en-US" dirty="0"/>
                  </a:p>
                </p:txBody>
              </p:sp>
              <p:sp>
                <p:nvSpPr>
                  <p:cNvPr id="148" name="Arrow: Right 147">
                    <a:extLst>
                      <a:ext uri="{FF2B5EF4-FFF2-40B4-BE49-F238E27FC236}">
                        <a16:creationId xmlns:a16="http://schemas.microsoft.com/office/drawing/2014/main" id="{BDC0AF5E-6EAB-4726-8381-50BE4D86F37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472800" y="3045046"/>
                    <a:ext cx="3259720" cy="605840"/>
                  </a:xfrm>
                  <a:prstGeom prst="rightArrow">
                    <a:avLst>
                      <a:gd name="adj1" fmla="val 50000"/>
                      <a:gd name="adj2" fmla="val 55594"/>
                    </a:avLst>
                  </a:prstGeom>
                  <a:solidFill>
                    <a:srgbClr val="002060"/>
                  </a:solidFill>
                  <a:ln w="12700">
                    <a:solidFill>
                      <a:srgbClr val="002060"/>
                    </a:solidFill>
                    <a:miter lim="800000"/>
                    <a:headEnd type="none" w="lg" len="med"/>
                    <a:tailEnd type="none" w="lg" len="med"/>
                  </a:ln>
                  <a:effectLst/>
                </p:spPr>
                <p:txBody>
                  <a:bodyPr rtlCol="0" anchor="ctr">
                    <a:noAutofit/>
                  </a:bodyPr>
                  <a:lstStyle/>
                  <a:p>
                    <a:pPr algn="l"/>
                    <a:endParaRPr lang="en-US" dirty="0"/>
                  </a:p>
                </p:txBody>
              </p:sp>
              <p:sp>
                <p:nvSpPr>
                  <p:cNvPr id="149" name="Arrow: Right 148">
                    <a:extLst>
                      <a:ext uri="{FF2B5EF4-FFF2-40B4-BE49-F238E27FC236}">
                        <a16:creationId xmlns:a16="http://schemas.microsoft.com/office/drawing/2014/main" id="{A8537530-20A7-4154-8067-AA7DD37566C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472800" y="3689531"/>
                    <a:ext cx="2566299" cy="476964"/>
                  </a:xfrm>
                  <a:prstGeom prst="rightArrow">
                    <a:avLst>
                      <a:gd name="adj1" fmla="val 50000"/>
                      <a:gd name="adj2" fmla="val 55594"/>
                    </a:avLst>
                  </a:prstGeom>
                  <a:solidFill>
                    <a:srgbClr val="002060"/>
                  </a:solidFill>
                  <a:ln w="12700">
                    <a:solidFill>
                      <a:srgbClr val="002060"/>
                    </a:solidFill>
                    <a:miter lim="800000"/>
                    <a:headEnd type="none" w="lg" len="med"/>
                    <a:tailEnd type="none" w="lg" len="med"/>
                  </a:ln>
                  <a:effectLst/>
                </p:spPr>
                <p:txBody>
                  <a:bodyPr rtlCol="0" anchor="ctr">
                    <a:noAutofit/>
                  </a:bodyPr>
                  <a:lstStyle/>
                  <a:p>
                    <a:pPr algn="l"/>
                    <a:endParaRPr lang="en-US" dirty="0"/>
                  </a:p>
                </p:txBody>
              </p:sp>
              <p:sp>
                <p:nvSpPr>
                  <p:cNvPr id="150" name="Arrow: Right 149">
                    <a:extLst>
                      <a:ext uri="{FF2B5EF4-FFF2-40B4-BE49-F238E27FC236}">
                        <a16:creationId xmlns:a16="http://schemas.microsoft.com/office/drawing/2014/main" id="{5CB277BC-F2CC-447C-A9C6-4CB892079EB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457560" y="4330981"/>
                    <a:ext cx="1874769" cy="348436"/>
                  </a:xfrm>
                  <a:prstGeom prst="rightArrow">
                    <a:avLst>
                      <a:gd name="adj1" fmla="val 50000"/>
                      <a:gd name="adj2" fmla="val 55594"/>
                    </a:avLst>
                  </a:prstGeom>
                  <a:solidFill>
                    <a:srgbClr val="002060"/>
                  </a:solidFill>
                  <a:ln w="12700">
                    <a:solidFill>
                      <a:srgbClr val="002060"/>
                    </a:solidFill>
                    <a:miter lim="800000"/>
                    <a:headEnd type="none" w="lg" len="med"/>
                    <a:tailEnd type="none" w="lg" len="med"/>
                  </a:ln>
                  <a:effectLst/>
                </p:spPr>
                <p:txBody>
                  <a:bodyPr rtlCol="0" anchor="ctr">
                    <a:noAutofit/>
                  </a:bodyPr>
                  <a:lstStyle/>
                  <a:p>
                    <a:pPr algn="l"/>
                    <a:endParaRPr lang="en-US" dirty="0"/>
                  </a:p>
                </p:txBody>
              </p:sp>
              <p:cxnSp>
                <p:nvCxnSpPr>
                  <p:cNvPr id="10" name="Straight Connector 9">
                    <a:extLst>
                      <a:ext uri="{FF2B5EF4-FFF2-40B4-BE49-F238E27FC236}">
                        <a16:creationId xmlns:a16="http://schemas.microsoft.com/office/drawing/2014/main" id="{B79CD57F-775C-464D-9F71-D473455A593F}"/>
                      </a:ext>
                    </a:extLst>
                  </p:cNvPr>
                  <p:cNvCxnSpPr>
                    <a:cxnSpLocks/>
                    <a:endCxn id="147" idx="3"/>
                  </p:cNvCxnSpPr>
                  <p:nvPr/>
                </p:nvCxnSpPr>
                <p:spPr>
                  <a:xfrm flipV="1">
                    <a:off x="7299960" y="2595612"/>
                    <a:ext cx="2332259" cy="1945584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pic>
                <p:nvPicPr>
                  <p:cNvPr id="27" name="Picture 26">
                    <a:extLst>
                      <a:ext uri="{FF2B5EF4-FFF2-40B4-BE49-F238E27FC236}">
                        <a16:creationId xmlns:a16="http://schemas.microsoft.com/office/drawing/2014/main" id="{92DD69F7-C64E-407B-89A0-AB93C2A5A8B8}"/>
                      </a:ext>
                    </a:extLst>
                  </p:cNvPr>
                  <p:cNvPicPr>
                    <a:picLocks noChangeAspect="1"/>
                  </p:cNvPicPr>
                  <p:nvPr>
                    <p:custDataLst>
                      <p:tags r:id="rId6"/>
                    </p:custDataLst>
                  </p:nvPr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396589" y="2442538"/>
                    <a:ext cx="326341" cy="308583"/>
                  </a:xfrm>
                  <a:prstGeom prst="rect">
                    <a:avLst/>
                  </a:prstGeom>
                  <a:solidFill>
                    <a:srgbClr val="002060"/>
                  </a:solidFill>
                </p:spPr>
              </p:pic>
            </p:grpSp>
            <p:cxnSp>
              <p:nvCxnSpPr>
                <p:cNvPr id="155" name="Straight Connector 154">
                  <a:extLst>
                    <a:ext uri="{FF2B5EF4-FFF2-40B4-BE49-F238E27FC236}">
                      <a16:creationId xmlns:a16="http://schemas.microsoft.com/office/drawing/2014/main" id="{341FC3B8-EDB4-43DE-9693-B5C9AE14849D}"/>
                    </a:ext>
                  </a:extLst>
                </p:cNvPr>
                <p:cNvCxnSpPr>
                  <a:cxnSpLocks/>
                  <a:stCxn id="147" idx="3"/>
                </p:cNvCxnSpPr>
                <p:nvPr/>
              </p:nvCxnSpPr>
              <p:spPr bwMode="auto">
                <a:xfrm>
                  <a:off x="9632219" y="2595612"/>
                  <a:ext cx="456661" cy="0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tx1"/>
                  </a:solidFill>
                  <a:prstDash val="sysDash"/>
                  <a:round/>
                  <a:headEnd type="none" w="lg" len="med"/>
                  <a:tailEnd type="none" w="lg" len="med"/>
                </a:ln>
                <a:effectLst/>
              </p:spPr>
            </p:cxnSp>
            <p:sp>
              <p:nvSpPr>
                <p:cNvPr id="153" name="Line 49">
                  <a:extLst>
                    <a:ext uri="{FF2B5EF4-FFF2-40B4-BE49-F238E27FC236}">
                      <a16:creationId xmlns:a16="http://schemas.microsoft.com/office/drawing/2014/main" id="{AA690214-C3B4-4066-87B6-4FAEBC0823A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6200000" flipH="1">
                  <a:off x="8967312" y="3550464"/>
                  <a:ext cx="1909704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triangle" w="lg" len="med"/>
                  <a:tailEnd type="triangle" w="lg" len="med"/>
                </a:ln>
                <a:effectLst/>
              </p:spPr>
              <p:txBody>
                <a:bodyPr wrap="square" anchor="ctr">
                  <a:spAutoFit/>
                </a:bodyPr>
                <a:lstStyle/>
                <a:p>
                  <a:endParaRPr lang="en-US"/>
                </a:p>
              </p:txBody>
            </p:sp>
            <p:pic>
              <p:nvPicPr>
                <p:cNvPr id="154" name="Picture 153">
                  <a:extLst>
                    <a:ext uri="{FF2B5EF4-FFF2-40B4-BE49-F238E27FC236}">
                      <a16:creationId xmlns:a16="http://schemas.microsoft.com/office/drawing/2014/main" id="{05AC23A6-4001-4F02-A448-A59798898C9A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5"/>
                  </p:custDataLst>
                </p:nvPr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581579" y="3224476"/>
                  <a:ext cx="630364" cy="343578"/>
                </a:xfrm>
                <a:prstGeom prst="rect">
                  <a:avLst/>
                </a:prstGeom>
                <a:solidFill>
                  <a:schemeClr val="bg1"/>
                </a:solidFill>
              </p:spPr>
            </p:pic>
          </p:grpSp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12F5476C-7D67-43FB-9BF4-EBC2FC9F4DAE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"/>
                </p:custDataLst>
              </p:nvPr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47942" y="4421468"/>
                <a:ext cx="162930" cy="158373"/>
              </a:xfrm>
              <a:prstGeom prst="rect">
                <a:avLst/>
              </a:prstGeom>
              <a:solidFill>
                <a:srgbClr val="002060"/>
              </a:solidFill>
            </p:spPr>
          </p:pic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D4999709-EB32-49AB-A750-D75D0119647D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7332329" y="4499653"/>
                <a:ext cx="2825131" cy="0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ysDash"/>
                <a:round/>
                <a:headEnd type="none" w="lg" len="med"/>
                <a:tailEnd type="none" w="lg" len="med"/>
              </a:ln>
              <a:effectLst/>
            </p:spPr>
          </p:cxnSp>
          <p:sp>
            <p:nvSpPr>
              <p:cNvPr id="36" name="Left Brace 35">
                <a:extLst>
                  <a:ext uri="{FF2B5EF4-FFF2-40B4-BE49-F238E27FC236}">
                    <a16:creationId xmlns:a16="http://schemas.microsoft.com/office/drawing/2014/main" id="{B6399ED5-9AC3-42F5-86B1-7EE50BA9D4EB}"/>
                  </a:ext>
                </a:extLst>
              </p:cNvPr>
              <p:cNvSpPr/>
              <p:nvPr/>
            </p:nvSpPr>
            <p:spPr>
              <a:xfrm>
                <a:off x="4932319" y="2595611"/>
                <a:ext cx="460978" cy="1909705"/>
              </a:xfrm>
              <a:prstGeom prst="leftBrace">
                <a:avLst>
                  <a:gd name="adj1" fmla="val 0"/>
                  <a:gd name="adj2" fmla="val 50000"/>
                </a:avLst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id="{8FD1AFDD-B892-4A56-814F-77ADE8CC2C8C}"/>
                  </a:ext>
                </a:extLst>
              </p:cNvPr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37563" y="3387999"/>
                <a:ext cx="735425" cy="346418"/>
              </a:xfrm>
              <a:prstGeom prst="rect">
                <a:avLst/>
              </a:prstGeom>
              <a:solidFill>
                <a:schemeClr val="bg1"/>
              </a:solidFill>
            </p:spPr>
          </p:pic>
        </p:grp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F373B75-F39B-4CDB-91F1-438AC42924E4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39633" y="4843903"/>
              <a:ext cx="4357128" cy="80471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883789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1B2798E-6D79-4BE4-8DAC-D3229AE96453}"/>
              </a:ext>
            </a:extLst>
          </p:cNvPr>
          <p:cNvGrpSpPr/>
          <p:nvPr/>
        </p:nvGrpSpPr>
        <p:grpSpPr>
          <a:xfrm>
            <a:off x="767460" y="1216917"/>
            <a:ext cx="9167651" cy="3055763"/>
            <a:chOff x="767460" y="1216917"/>
            <a:chExt cx="9167651" cy="3055763"/>
          </a:xfrm>
        </p:grpSpPr>
        <p:pic>
          <p:nvPicPr>
            <p:cNvPr id="146" name="Picture 32">
              <a:extLst>
                <a:ext uri="{FF2B5EF4-FFF2-40B4-BE49-F238E27FC236}">
                  <a16:creationId xmlns:a16="http://schemas.microsoft.com/office/drawing/2014/main" id="{0981C400-ADFE-404F-B1F5-89D75650530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67460" y="1216917"/>
              <a:ext cx="4114800" cy="30557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47" name="Picture 34">
              <a:extLst>
                <a:ext uri="{FF2B5EF4-FFF2-40B4-BE49-F238E27FC236}">
                  <a16:creationId xmlns:a16="http://schemas.microsoft.com/office/drawing/2014/main" id="{DE2502DD-E510-4A24-855C-0DDDD70A77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7777005" y="2895950"/>
              <a:ext cx="1519947" cy="12575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F2E9FE1-0871-451D-866F-C95DF7B0B53E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54335" y="2335940"/>
              <a:ext cx="5180776" cy="56001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4B806D9-6DFE-4D75-A720-F40406F2C396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54334" y="1405950"/>
              <a:ext cx="4421133" cy="560010"/>
            </a:xfrm>
            <a:prstGeom prst="rect">
              <a:avLst/>
            </a:prstGeom>
          </p:spPr>
        </p:pic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79035506-7E3C-47BE-97D2-8275C7ABCA14}"/>
                </a:ext>
              </a:extLst>
            </p:cNvPr>
            <p:cNvSpPr/>
            <p:nvPr/>
          </p:nvSpPr>
          <p:spPr bwMode="auto">
            <a:xfrm>
              <a:off x="7777005" y="3361942"/>
              <a:ext cx="733815" cy="3429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12" name="Arc 11">
              <a:extLst>
                <a:ext uri="{FF2B5EF4-FFF2-40B4-BE49-F238E27FC236}">
                  <a16:creationId xmlns:a16="http://schemas.microsoft.com/office/drawing/2014/main" id="{8B8264D7-08A8-4334-8440-E9E002FD4DAC}"/>
                </a:ext>
              </a:extLst>
            </p:cNvPr>
            <p:cNvSpPr/>
            <p:nvPr/>
          </p:nvSpPr>
          <p:spPr>
            <a:xfrm>
              <a:off x="7777005" y="2491610"/>
              <a:ext cx="580293" cy="1028700"/>
            </a:xfrm>
            <a:prstGeom prst="arc">
              <a:avLst>
                <a:gd name="adj1" fmla="val 16200000"/>
                <a:gd name="adj2" fmla="val 3602783"/>
              </a:avLst>
            </a:prstGeom>
            <a:ln w="28575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461785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12BB5D29-55B3-4ABF-A6D6-F8ABCE294739}"/>
              </a:ext>
            </a:extLst>
          </p:cNvPr>
          <p:cNvGrpSpPr/>
          <p:nvPr/>
        </p:nvGrpSpPr>
        <p:grpSpPr>
          <a:xfrm>
            <a:off x="1925610" y="1308427"/>
            <a:ext cx="8579987" cy="3144993"/>
            <a:chOff x="1925610" y="1308427"/>
            <a:chExt cx="8579987" cy="3144993"/>
          </a:xfrm>
        </p:grpSpPr>
        <p:pic>
          <p:nvPicPr>
            <p:cNvPr id="147" name="Picture 30">
              <a:extLst>
                <a:ext uri="{FF2B5EF4-FFF2-40B4-BE49-F238E27FC236}">
                  <a16:creationId xmlns:a16="http://schemas.microsoft.com/office/drawing/2014/main" id="{820F294F-6D6C-45DF-BC7E-4E50215C169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1925610" y="1308427"/>
              <a:ext cx="4114800" cy="30557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48" name="Picture 34">
              <a:extLst>
                <a:ext uri="{FF2B5EF4-FFF2-40B4-BE49-F238E27FC236}">
                  <a16:creationId xmlns:a16="http://schemas.microsoft.com/office/drawing/2014/main" id="{E1A2C123-BB7A-48E4-A5D5-91ED755FF83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5938733" y="2993418"/>
              <a:ext cx="1764698" cy="1460002"/>
            </a:xfrm>
            <a:prstGeom prst="rect">
              <a:avLst/>
            </a:prstGeom>
            <a:noFill/>
            <a:ln w="41275">
              <a:solidFill>
                <a:srgbClr val="008000"/>
              </a:solidFill>
              <a:miter lim="800000"/>
              <a:headEnd/>
              <a:tailEnd/>
            </a:ln>
            <a:effectLst/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40C3AEF-1F5A-411C-8A83-B8FB57C6A536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05738" y="2547864"/>
              <a:ext cx="1124571" cy="214857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1193E3B-D15E-4B59-A03E-514EAD3297E8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14359" y="2889388"/>
              <a:ext cx="1391238" cy="213333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7C764CC-94F3-4185-97D6-8A907A142D3E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15390" y="1957564"/>
              <a:ext cx="1356190" cy="559238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FFC596D-06DC-4468-BD3B-D6CA0E134F42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05738" y="1679888"/>
              <a:ext cx="1168762" cy="355048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70DCB0A-DB0A-487E-BAEE-6C22D6BB8612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51677" y="2151548"/>
              <a:ext cx="3056981" cy="629578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F1E2703-51D8-4C0B-8D70-6737E6DF7221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51677" y="1493836"/>
              <a:ext cx="2660025" cy="50543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113081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27325882-7938-40AD-BDB6-711CF1344368}"/>
              </a:ext>
            </a:extLst>
          </p:cNvPr>
          <p:cNvGrpSpPr/>
          <p:nvPr/>
        </p:nvGrpSpPr>
        <p:grpSpPr>
          <a:xfrm>
            <a:off x="4038600" y="2819400"/>
            <a:ext cx="4451228" cy="2286000"/>
            <a:chOff x="4038600" y="2819400"/>
            <a:chExt cx="4451228" cy="228600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C8E6698E-ADAB-4AD4-9C79-815C5BB1F1F0}"/>
                </a:ext>
              </a:extLst>
            </p:cNvPr>
            <p:cNvGrpSpPr/>
            <p:nvPr/>
          </p:nvGrpSpPr>
          <p:grpSpPr>
            <a:xfrm>
              <a:off x="4038600" y="2819400"/>
              <a:ext cx="4451228" cy="2286000"/>
              <a:chOff x="4038600" y="2819400"/>
              <a:chExt cx="4451228" cy="2286000"/>
            </a:xfrm>
          </p:grpSpPr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5DF38276-C102-42BA-A873-0FF57E9BF05E}"/>
                  </a:ext>
                </a:extLst>
              </p:cNvPr>
              <p:cNvGrpSpPr/>
              <p:nvPr/>
            </p:nvGrpSpPr>
            <p:grpSpPr>
              <a:xfrm>
                <a:off x="4038600" y="2819400"/>
                <a:ext cx="4229100" cy="2286000"/>
                <a:chOff x="4038600" y="2819400"/>
                <a:chExt cx="4229100" cy="2286000"/>
              </a:xfrm>
            </p:grpSpPr>
            <p:sp>
              <p:nvSpPr>
                <p:cNvPr id="3" name="Rectangle 3">
                  <a:extLst>
                    <a:ext uri="{FF2B5EF4-FFF2-40B4-BE49-F238E27FC236}">
                      <a16:creationId xmlns:a16="http://schemas.microsoft.com/office/drawing/2014/main" id="{F22B4D8D-5E15-4950-B0A2-59ED35A04DE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38600" y="3429000"/>
                  <a:ext cx="914400" cy="685800"/>
                </a:xfrm>
                <a:prstGeom prst="rect">
                  <a:avLst/>
                </a:prstGeom>
                <a:solidFill>
                  <a:schemeClr val="hlink"/>
                </a:solid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" name="Oval 5">
                  <a:extLst>
                    <a:ext uri="{FF2B5EF4-FFF2-40B4-BE49-F238E27FC236}">
                      <a16:creationId xmlns:a16="http://schemas.microsoft.com/office/drawing/2014/main" id="{33602F9C-4800-465A-AF40-A79D1441E5D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38600" y="4038600"/>
                  <a:ext cx="914400" cy="152400"/>
                </a:xfrm>
                <a:prstGeom prst="ellipse">
                  <a:avLst/>
                </a:prstGeom>
                <a:solidFill>
                  <a:schemeClr val="hlink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" name="Line 6">
                  <a:extLst>
                    <a:ext uri="{FF2B5EF4-FFF2-40B4-BE49-F238E27FC236}">
                      <a16:creationId xmlns:a16="http://schemas.microsoft.com/office/drawing/2014/main" id="{38BEE0E9-8EE8-4DB9-9133-FB4919DBA15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038600" y="2819400"/>
                  <a:ext cx="1588" cy="129540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" name="Line 7">
                  <a:extLst>
                    <a:ext uri="{FF2B5EF4-FFF2-40B4-BE49-F238E27FC236}">
                      <a16:creationId xmlns:a16="http://schemas.microsoft.com/office/drawing/2014/main" id="{5CF7FA93-1FAC-4A80-9BFB-59AD1297368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4953000" y="2819400"/>
                  <a:ext cx="1588" cy="129540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" name="Line 14">
                  <a:extLst>
                    <a:ext uri="{FF2B5EF4-FFF2-40B4-BE49-F238E27FC236}">
                      <a16:creationId xmlns:a16="http://schemas.microsoft.com/office/drawing/2014/main" id="{0E04F28C-DA51-4763-B52F-6B3FEDEF4B4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6060556" y="4038600"/>
                  <a:ext cx="484196" cy="152399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" name="Text Box 15">
                  <a:extLst>
                    <a:ext uri="{FF2B5EF4-FFF2-40B4-BE49-F238E27FC236}">
                      <a16:creationId xmlns:a16="http://schemas.microsoft.com/office/drawing/2014/main" id="{EB5F4CF1-5964-48AC-9408-64CD2575D84F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6517055" y="3549551"/>
                  <a:ext cx="1147517" cy="92333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square">
                  <a:spAutoFit/>
                </a:bodyPr>
                <a:lstStyle/>
                <a:p>
                  <a:pPr eaLnBrk="1" hangingPunct="1"/>
                  <a:r>
                    <a:rPr lang="en-US" sz="1800" dirty="0">
                      <a:latin typeface="Baskerville Old Face" pitchFamily="18" charset="0"/>
                    </a:rPr>
                    <a:t>Small diameter tubing</a:t>
                  </a:r>
                </a:p>
              </p:txBody>
            </p:sp>
            <p:sp>
              <p:nvSpPr>
                <p:cNvPr id="16" name="Freeform 17">
                  <a:extLst>
                    <a:ext uri="{FF2B5EF4-FFF2-40B4-BE49-F238E27FC236}">
                      <a16:creationId xmlns:a16="http://schemas.microsoft.com/office/drawing/2014/main" id="{CBDAD897-3EBC-4A87-B9F2-6CCCA32C647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57763" y="4056063"/>
                  <a:ext cx="3233737" cy="1049337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747" y="130"/>
                    </a:cxn>
                    <a:cxn ang="0">
                      <a:pos x="909" y="593"/>
                    </a:cxn>
                    <a:cxn ang="0">
                      <a:pos x="2037" y="536"/>
                    </a:cxn>
                  </a:cxnLst>
                  <a:rect l="0" t="0" r="r" b="b"/>
                  <a:pathLst>
                    <a:path w="2037" h="661">
                      <a:moveTo>
                        <a:pt x="0" y="0"/>
                      </a:moveTo>
                      <a:cubicBezTo>
                        <a:pt x="298" y="15"/>
                        <a:pt x="596" y="31"/>
                        <a:pt x="747" y="130"/>
                      </a:cubicBezTo>
                      <a:cubicBezTo>
                        <a:pt x="898" y="229"/>
                        <a:pt x="694" y="525"/>
                        <a:pt x="909" y="593"/>
                      </a:cubicBezTo>
                      <a:cubicBezTo>
                        <a:pt x="1124" y="661"/>
                        <a:pt x="1580" y="598"/>
                        <a:pt x="2037" y="536"/>
                      </a:cubicBezTo>
                    </a:path>
                  </a:pathLst>
                </a:custGeom>
                <a:noFill/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7" name="Line 18">
                  <a:extLst>
                    <a:ext uri="{FF2B5EF4-FFF2-40B4-BE49-F238E27FC236}">
                      <a16:creationId xmlns:a16="http://schemas.microsoft.com/office/drawing/2014/main" id="{378C8E85-6B15-440A-9B61-ECC9596EAF1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997450" y="3425825"/>
                  <a:ext cx="3270250" cy="0"/>
                </a:xfrm>
                <a:prstGeom prst="line">
                  <a:avLst/>
                </a:prstGeom>
                <a:noFill/>
                <a:ln w="12700" cap="rnd">
                  <a:solidFill>
                    <a:schemeClr val="tx1"/>
                  </a:solidFill>
                  <a:prstDash val="sysDot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8" name="Line 19">
                  <a:extLst>
                    <a:ext uri="{FF2B5EF4-FFF2-40B4-BE49-F238E27FC236}">
                      <a16:creationId xmlns:a16="http://schemas.microsoft.com/office/drawing/2014/main" id="{31244288-099C-4BDC-86FF-F906B0F585C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174038" y="3425825"/>
                  <a:ext cx="0" cy="1468438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triangle" w="lg" len="med"/>
                  <a:tailEnd type="triangl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2" name="Arrow: Right 1">
                <a:extLst>
                  <a:ext uri="{FF2B5EF4-FFF2-40B4-BE49-F238E27FC236}">
                    <a16:creationId xmlns:a16="http://schemas.microsoft.com/office/drawing/2014/main" id="{72C0E2FC-1947-4BEB-8D57-17EF8811ABFE}"/>
                  </a:ext>
                </a:extLst>
              </p:cNvPr>
              <p:cNvSpPr/>
              <p:nvPr/>
            </p:nvSpPr>
            <p:spPr bwMode="auto">
              <a:xfrm>
                <a:off x="8191500" y="4876800"/>
                <a:ext cx="298328" cy="50800"/>
              </a:xfrm>
              <a:prstGeom prst="rightArrow">
                <a:avLst/>
              </a:prstGeom>
              <a:solidFill>
                <a:srgbClr val="0563C1"/>
              </a:solidFill>
              <a:ln w="12700">
                <a:solidFill>
                  <a:srgbClr val="0563C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spAutoFit/>
              </a:bodyPr>
              <a:lstStyle/>
              <a:p>
                <a:pPr algn="l"/>
                <a:endParaRPr lang="en-US" dirty="0"/>
              </a:p>
            </p:txBody>
          </p:sp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B7083162-B08D-4BA2-AB2D-AEFC696C63A0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"/>
                </p:custDataLst>
              </p:nvPr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43752" y="3977666"/>
                <a:ext cx="260571" cy="213333"/>
              </a:xfrm>
              <a:prstGeom prst="rect">
                <a:avLst/>
              </a:prstGeom>
              <a:solidFill>
                <a:schemeClr val="bg1"/>
              </a:solidFill>
            </p:spPr>
          </p:pic>
        </p:grp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1F4F404-5FE9-4469-9603-8E686263D37F}"/>
                </a:ext>
              </a:extLst>
            </p:cNvPr>
            <p:cNvSpPr/>
            <p:nvPr/>
          </p:nvSpPr>
          <p:spPr bwMode="auto">
            <a:xfrm>
              <a:off x="4375330" y="3365193"/>
              <a:ext cx="121264" cy="121264"/>
            </a:xfrm>
            <a:prstGeom prst="ellipse">
              <a:avLst/>
            </a:prstGeom>
            <a:solidFill>
              <a:srgbClr val="C00000"/>
            </a:solidFill>
            <a:ln w="12700" cap="flat" cmpd="sng" algn="ctr">
              <a:solidFill>
                <a:srgbClr val="C00000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792D880A-01CD-4E21-9F29-13D2A5B715DA}"/>
                </a:ext>
              </a:extLst>
            </p:cNvPr>
            <p:cNvSpPr/>
            <p:nvPr/>
          </p:nvSpPr>
          <p:spPr bwMode="auto">
            <a:xfrm>
              <a:off x="8183059" y="4841568"/>
              <a:ext cx="121264" cy="121264"/>
            </a:xfrm>
            <a:prstGeom prst="ellipse">
              <a:avLst/>
            </a:prstGeom>
            <a:solidFill>
              <a:srgbClr val="C00000"/>
            </a:solidFill>
            <a:ln w="12700" cap="flat" cmpd="sng" algn="ctr">
              <a:solidFill>
                <a:srgbClr val="C00000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811278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Text Box 95">
            <a:extLst>
              <a:ext uri="{FF2B5EF4-FFF2-40B4-BE49-F238E27FC236}">
                <a16:creationId xmlns:a16="http://schemas.microsoft.com/office/drawing/2014/main" id="{C1C28FCD-8D92-4184-93FC-A921B9C7CB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83061" y="5807869"/>
            <a:ext cx="1287532" cy="707886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Rapid Mix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Orifice</a:t>
            </a:r>
          </a:p>
        </p:txBody>
      </p:sp>
      <p:sp>
        <p:nvSpPr>
          <p:cNvPr id="145" name="Line 96">
            <a:extLst>
              <a:ext uri="{FF2B5EF4-FFF2-40B4-BE49-F238E27FC236}">
                <a16:creationId xmlns:a16="http://schemas.microsoft.com/office/drawing/2014/main" id="{37A30529-F810-41F0-A1EB-CCF4ECA9C732}"/>
              </a:ext>
            </a:extLst>
          </p:cNvPr>
          <p:cNvSpPr>
            <a:spLocks noChangeShapeType="1"/>
          </p:cNvSpPr>
          <p:nvPr/>
        </p:nvSpPr>
        <p:spPr bwMode="auto">
          <a:xfrm>
            <a:off x="3759411" y="6067424"/>
            <a:ext cx="727432" cy="47783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triangle" w="lg" len="med"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D33E16C-789F-4FB6-B9EE-35757A298126}"/>
              </a:ext>
            </a:extLst>
          </p:cNvPr>
          <p:cNvSpPr/>
          <p:nvPr/>
        </p:nvSpPr>
        <p:spPr bwMode="auto">
          <a:xfrm>
            <a:off x="4297993" y="6494952"/>
            <a:ext cx="987368" cy="330200"/>
          </a:xfrm>
          <a:prstGeom prst="ellipse">
            <a:avLst/>
          </a:prstGeom>
          <a:solidFill>
            <a:schemeClr val="bg2"/>
          </a:solidFill>
          <a:ln w="12700">
            <a:solidFill>
              <a:schemeClr val="tx1"/>
            </a:solidFill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spAutoFit/>
          </a:bodyPr>
          <a:lstStyle/>
          <a:p>
            <a:pPr algn="l"/>
            <a:endParaRPr lang="en-US" dirty="0"/>
          </a:p>
        </p:txBody>
      </p:sp>
      <p:sp>
        <p:nvSpPr>
          <p:cNvPr id="181" name="Oval 180">
            <a:extLst>
              <a:ext uri="{FF2B5EF4-FFF2-40B4-BE49-F238E27FC236}">
                <a16:creationId xmlns:a16="http://schemas.microsoft.com/office/drawing/2014/main" id="{EDF92B69-DD83-491F-B685-136E66879859}"/>
              </a:ext>
            </a:extLst>
          </p:cNvPr>
          <p:cNvSpPr/>
          <p:nvPr/>
        </p:nvSpPr>
        <p:spPr bwMode="auto">
          <a:xfrm>
            <a:off x="4546811" y="6589714"/>
            <a:ext cx="489732" cy="12541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spAutoFit/>
          </a:bodyPr>
          <a:lstStyle/>
          <a:p>
            <a:pPr algn="l"/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BB1A852-C173-4650-BC8C-EA4DB32E5FA1}"/>
              </a:ext>
            </a:extLst>
          </p:cNvPr>
          <p:cNvGrpSpPr/>
          <p:nvPr/>
        </p:nvGrpSpPr>
        <p:grpSpPr>
          <a:xfrm>
            <a:off x="633796" y="33214"/>
            <a:ext cx="10440841" cy="6613525"/>
            <a:chOff x="633796" y="50800"/>
            <a:chExt cx="10440841" cy="6613525"/>
          </a:xfrm>
        </p:grpSpPr>
        <p:grpSp>
          <p:nvGrpSpPr>
            <p:cNvPr id="39" name="Group 4">
              <a:extLst>
                <a:ext uri="{FF2B5EF4-FFF2-40B4-BE49-F238E27FC236}">
                  <a16:creationId xmlns:a16="http://schemas.microsoft.com/office/drawing/2014/main" id="{C736BADA-893A-4920-94C2-0EF5B5488E6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666360" y="5140325"/>
              <a:ext cx="1974850" cy="1143000"/>
              <a:chOff x="2208" y="3312"/>
              <a:chExt cx="1152" cy="720"/>
            </a:xfrm>
          </p:grpSpPr>
          <p:sp>
            <p:nvSpPr>
              <p:cNvPr id="53" name="Line 5">
                <a:extLst>
                  <a:ext uri="{FF2B5EF4-FFF2-40B4-BE49-F238E27FC236}">
                    <a16:creationId xmlns:a16="http://schemas.microsoft.com/office/drawing/2014/main" id="{1962FCB5-FE2D-4E40-B255-6F4CCC9BA94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208" y="3312"/>
                <a:ext cx="115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5" name="Line 6">
                <a:extLst>
                  <a:ext uri="{FF2B5EF4-FFF2-40B4-BE49-F238E27FC236}">
                    <a16:creationId xmlns:a16="http://schemas.microsoft.com/office/drawing/2014/main" id="{DD9DBE40-DA9A-4E27-B47E-22D257CE53E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208" y="4032"/>
                <a:ext cx="115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56" name="Arc 7">
              <a:extLst>
                <a:ext uri="{FF2B5EF4-FFF2-40B4-BE49-F238E27FC236}">
                  <a16:creationId xmlns:a16="http://schemas.microsoft.com/office/drawing/2014/main" id="{A29928B8-2592-4E40-82AB-CA6231CA90BB}"/>
                </a:ext>
              </a:extLst>
            </p:cNvPr>
            <p:cNvSpPr>
              <a:spLocks/>
            </p:cNvSpPr>
            <p:nvPr/>
          </p:nvSpPr>
          <p:spPr bwMode="auto">
            <a:xfrm rot="16200000" flipH="1">
              <a:off x="5285360" y="4759325"/>
              <a:ext cx="381000" cy="381000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grpSp>
          <p:nvGrpSpPr>
            <p:cNvPr id="57" name="Group 8">
              <a:extLst>
                <a:ext uri="{FF2B5EF4-FFF2-40B4-BE49-F238E27FC236}">
                  <a16:creationId xmlns:a16="http://schemas.microsoft.com/office/drawing/2014/main" id="{60A74F49-1489-4E5F-BB9D-2095D96ADDD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99560" y="2571750"/>
              <a:ext cx="228600" cy="1752600"/>
              <a:chOff x="3874" y="1680"/>
              <a:chExt cx="144" cy="1104"/>
            </a:xfrm>
          </p:grpSpPr>
          <p:sp>
            <p:nvSpPr>
              <p:cNvPr id="58" name="Line 9">
                <a:extLst>
                  <a:ext uri="{FF2B5EF4-FFF2-40B4-BE49-F238E27FC236}">
                    <a16:creationId xmlns:a16="http://schemas.microsoft.com/office/drawing/2014/main" id="{26C7ED48-4C8C-4C87-82E4-9BA06EB6ED5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011" y="1680"/>
                <a:ext cx="0" cy="110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9" name="Line 10">
                <a:extLst>
                  <a:ext uri="{FF2B5EF4-FFF2-40B4-BE49-F238E27FC236}">
                    <a16:creationId xmlns:a16="http://schemas.microsoft.com/office/drawing/2014/main" id="{0514213C-D488-4641-B56E-E1178B322DE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77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0" name="Line 11">
                <a:extLst>
                  <a:ext uri="{FF2B5EF4-FFF2-40B4-BE49-F238E27FC236}">
                    <a16:creationId xmlns:a16="http://schemas.microsoft.com/office/drawing/2014/main" id="{8E8A761B-77E0-41D4-94FC-BA734EE4878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67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1" name="Line 12">
                <a:extLst>
                  <a:ext uri="{FF2B5EF4-FFF2-40B4-BE49-F238E27FC236}">
                    <a16:creationId xmlns:a16="http://schemas.microsoft.com/office/drawing/2014/main" id="{61E7E957-FB95-4FCC-B437-A362425A5D8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583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2" name="Line 13">
                <a:extLst>
                  <a:ext uri="{FF2B5EF4-FFF2-40B4-BE49-F238E27FC236}">
                    <a16:creationId xmlns:a16="http://schemas.microsoft.com/office/drawing/2014/main" id="{977FD88F-AD96-40B6-BCCC-CEFFD672064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487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3" name="Line 14">
                <a:extLst>
                  <a:ext uri="{FF2B5EF4-FFF2-40B4-BE49-F238E27FC236}">
                    <a16:creationId xmlns:a16="http://schemas.microsoft.com/office/drawing/2014/main" id="{266F6757-4E2C-499A-A77B-EE0FA6AB8E2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391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4" name="Line 15">
                <a:extLst>
                  <a:ext uri="{FF2B5EF4-FFF2-40B4-BE49-F238E27FC236}">
                    <a16:creationId xmlns:a16="http://schemas.microsoft.com/office/drawing/2014/main" id="{FB2148BA-337A-468B-B1C1-7F0B17397D5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29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5" name="Line 16">
                <a:extLst>
                  <a:ext uri="{FF2B5EF4-FFF2-40B4-BE49-F238E27FC236}">
                    <a16:creationId xmlns:a16="http://schemas.microsoft.com/office/drawing/2014/main" id="{74865E91-A4CC-40FC-B406-26A0CE69450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19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6" name="Line 17">
                <a:extLst>
                  <a:ext uri="{FF2B5EF4-FFF2-40B4-BE49-F238E27FC236}">
                    <a16:creationId xmlns:a16="http://schemas.microsoft.com/office/drawing/2014/main" id="{80992A93-155B-4990-8684-C273A0A5E5D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103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7" name="Line 18">
                <a:extLst>
                  <a:ext uri="{FF2B5EF4-FFF2-40B4-BE49-F238E27FC236}">
                    <a16:creationId xmlns:a16="http://schemas.microsoft.com/office/drawing/2014/main" id="{020D4EDE-6C3A-4B82-9EF4-8ACD07FC9E8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007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8" name="Line 19">
                <a:extLst>
                  <a:ext uri="{FF2B5EF4-FFF2-40B4-BE49-F238E27FC236}">
                    <a16:creationId xmlns:a16="http://schemas.microsoft.com/office/drawing/2014/main" id="{D2BD6648-856A-4598-A985-9C5B74D6EDE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1911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9" name="Line 20">
                <a:extLst>
                  <a:ext uri="{FF2B5EF4-FFF2-40B4-BE49-F238E27FC236}">
                    <a16:creationId xmlns:a16="http://schemas.microsoft.com/office/drawing/2014/main" id="{BA60C2E7-99CE-4DFD-B08D-2B96F774514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181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0" name="Line 21">
                <a:extLst>
                  <a:ext uri="{FF2B5EF4-FFF2-40B4-BE49-F238E27FC236}">
                    <a16:creationId xmlns:a16="http://schemas.microsoft.com/office/drawing/2014/main" id="{2469435F-A84C-4EBD-AB20-7C2837AEB1B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171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1" name="Line 22">
                <a:extLst>
                  <a:ext uri="{FF2B5EF4-FFF2-40B4-BE49-F238E27FC236}">
                    <a16:creationId xmlns:a16="http://schemas.microsoft.com/office/drawing/2014/main" id="{851F308D-30C2-42E7-91A5-21F2283503D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72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2" name="Line 23">
                <a:extLst>
                  <a:ext uri="{FF2B5EF4-FFF2-40B4-BE49-F238E27FC236}">
                    <a16:creationId xmlns:a16="http://schemas.microsoft.com/office/drawing/2014/main" id="{D4914673-092D-4D67-91A8-28AC2F3EA28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631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3" name="Line 24">
                <a:extLst>
                  <a:ext uri="{FF2B5EF4-FFF2-40B4-BE49-F238E27FC236}">
                    <a16:creationId xmlns:a16="http://schemas.microsoft.com/office/drawing/2014/main" id="{5CA7F757-1208-4060-9D35-F43D8ADD34D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535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4" name="Line 25">
                <a:extLst>
                  <a:ext uri="{FF2B5EF4-FFF2-40B4-BE49-F238E27FC236}">
                    <a16:creationId xmlns:a16="http://schemas.microsoft.com/office/drawing/2014/main" id="{92EE6D13-85A0-403D-AAC6-6D9A5BC8178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439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5" name="Line 26">
                <a:extLst>
                  <a:ext uri="{FF2B5EF4-FFF2-40B4-BE49-F238E27FC236}">
                    <a16:creationId xmlns:a16="http://schemas.microsoft.com/office/drawing/2014/main" id="{F0849DBE-1A74-4F66-A800-C826718B4BD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343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6" name="Line 27">
                <a:extLst>
                  <a:ext uri="{FF2B5EF4-FFF2-40B4-BE49-F238E27FC236}">
                    <a16:creationId xmlns:a16="http://schemas.microsoft.com/office/drawing/2014/main" id="{F52F581D-DD4F-4083-80F8-CAC862C7021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24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7" name="Line 28">
                <a:extLst>
                  <a:ext uri="{FF2B5EF4-FFF2-40B4-BE49-F238E27FC236}">
                    <a16:creationId xmlns:a16="http://schemas.microsoft.com/office/drawing/2014/main" id="{01957E61-7CA8-4022-A386-34F76C355EA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151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8" name="Line 29">
                <a:extLst>
                  <a:ext uri="{FF2B5EF4-FFF2-40B4-BE49-F238E27FC236}">
                    <a16:creationId xmlns:a16="http://schemas.microsoft.com/office/drawing/2014/main" id="{201C90D4-0EB3-4A8D-8C6F-8007F90F119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055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9" name="Line 30">
                <a:extLst>
                  <a:ext uri="{FF2B5EF4-FFF2-40B4-BE49-F238E27FC236}">
                    <a16:creationId xmlns:a16="http://schemas.microsoft.com/office/drawing/2014/main" id="{29DDCD74-C60C-432D-9D6C-54489877CCD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1959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0" name="Line 31">
                <a:extLst>
                  <a:ext uri="{FF2B5EF4-FFF2-40B4-BE49-F238E27FC236}">
                    <a16:creationId xmlns:a16="http://schemas.microsoft.com/office/drawing/2014/main" id="{987BE078-4244-4E6F-8431-6828091B388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1863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1" name="Line 32">
                <a:extLst>
                  <a:ext uri="{FF2B5EF4-FFF2-40B4-BE49-F238E27FC236}">
                    <a16:creationId xmlns:a16="http://schemas.microsoft.com/office/drawing/2014/main" id="{89A9A945-B8A9-4A91-8BBD-24B3731F30E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176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82" name="Arc 33">
              <a:extLst>
                <a:ext uri="{FF2B5EF4-FFF2-40B4-BE49-F238E27FC236}">
                  <a16:creationId xmlns:a16="http://schemas.microsoft.com/office/drawing/2014/main" id="{85DE0A1F-7F63-4313-A60B-FF25CB80D1EF}"/>
                </a:ext>
              </a:extLst>
            </p:cNvPr>
            <p:cNvSpPr>
              <a:spLocks/>
            </p:cNvSpPr>
            <p:nvPr/>
          </p:nvSpPr>
          <p:spPr bwMode="auto">
            <a:xfrm rot="5400000" flipH="1" flipV="1">
              <a:off x="5285360" y="6283325"/>
              <a:ext cx="381000" cy="381000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83" name="Line 34">
              <a:extLst>
                <a:ext uri="{FF2B5EF4-FFF2-40B4-BE49-F238E27FC236}">
                  <a16:creationId xmlns:a16="http://schemas.microsoft.com/office/drawing/2014/main" id="{81679192-0181-4149-80FC-942FEB24475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285360" y="1787525"/>
              <a:ext cx="0" cy="29718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84" name="Line 35">
              <a:extLst>
                <a:ext uri="{FF2B5EF4-FFF2-40B4-BE49-F238E27FC236}">
                  <a16:creationId xmlns:a16="http://schemas.microsoft.com/office/drawing/2014/main" id="{81275EB7-15BC-4F16-8BDF-320428B0A75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294760" y="1787525"/>
              <a:ext cx="0" cy="48768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grpSp>
          <p:nvGrpSpPr>
            <p:cNvPr id="85" name="Group 36">
              <a:extLst>
                <a:ext uri="{FF2B5EF4-FFF2-40B4-BE49-F238E27FC236}">
                  <a16:creationId xmlns:a16="http://schemas.microsoft.com/office/drawing/2014/main" id="{D28D078B-2674-465A-99CD-CED4CBC50EC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904360" y="1984375"/>
              <a:ext cx="76200" cy="2209800"/>
              <a:chOff x="816" y="1632"/>
              <a:chExt cx="48" cy="1392"/>
            </a:xfrm>
          </p:grpSpPr>
          <p:sp>
            <p:nvSpPr>
              <p:cNvPr id="86" name="Oval 37">
                <a:extLst>
                  <a:ext uri="{FF2B5EF4-FFF2-40B4-BE49-F238E27FC236}">
                    <a16:creationId xmlns:a16="http://schemas.microsoft.com/office/drawing/2014/main" id="{0D90554A-1685-4CDF-9EA3-B1820940C4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976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7" name="Oval 38">
                <a:extLst>
                  <a:ext uri="{FF2B5EF4-FFF2-40B4-BE49-F238E27FC236}">
                    <a16:creationId xmlns:a16="http://schemas.microsoft.com/office/drawing/2014/main" id="{34AE0F32-121D-4435-8AA5-32F29F5DE6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880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8" name="Oval 39">
                <a:extLst>
                  <a:ext uri="{FF2B5EF4-FFF2-40B4-BE49-F238E27FC236}">
                    <a16:creationId xmlns:a16="http://schemas.microsoft.com/office/drawing/2014/main" id="{32D060DB-B6FC-4C7E-A28A-C32273FFBC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784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9" name="Oval 40">
                <a:extLst>
                  <a:ext uri="{FF2B5EF4-FFF2-40B4-BE49-F238E27FC236}">
                    <a16:creationId xmlns:a16="http://schemas.microsoft.com/office/drawing/2014/main" id="{945EBC2E-1A43-4078-AFE0-34B96BF9B7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688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0" name="Oval 41">
                <a:extLst>
                  <a:ext uri="{FF2B5EF4-FFF2-40B4-BE49-F238E27FC236}">
                    <a16:creationId xmlns:a16="http://schemas.microsoft.com/office/drawing/2014/main" id="{9D0AE804-DE54-4696-9B6F-60132D8998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592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1" name="Oval 42">
                <a:extLst>
                  <a:ext uri="{FF2B5EF4-FFF2-40B4-BE49-F238E27FC236}">
                    <a16:creationId xmlns:a16="http://schemas.microsoft.com/office/drawing/2014/main" id="{804EA67C-1C50-4FF0-AC32-A17B6C80AB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496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2" name="Oval 43">
                <a:extLst>
                  <a:ext uri="{FF2B5EF4-FFF2-40B4-BE49-F238E27FC236}">
                    <a16:creationId xmlns:a16="http://schemas.microsoft.com/office/drawing/2014/main" id="{C3D4261A-0B06-4DD9-8519-F9A73EB74B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400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3" name="Oval 44">
                <a:extLst>
                  <a:ext uri="{FF2B5EF4-FFF2-40B4-BE49-F238E27FC236}">
                    <a16:creationId xmlns:a16="http://schemas.microsoft.com/office/drawing/2014/main" id="{7ABE2305-7FB4-43FA-97AE-7D9F0D2C9C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304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4" name="Oval 45">
                <a:extLst>
                  <a:ext uri="{FF2B5EF4-FFF2-40B4-BE49-F238E27FC236}">
                    <a16:creationId xmlns:a16="http://schemas.microsoft.com/office/drawing/2014/main" id="{4390C8C9-067E-4CA7-AE90-C94F8E1A8A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208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5" name="Oval 46">
                <a:extLst>
                  <a:ext uri="{FF2B5EF4-FFF2-40B4-BE49-F238E27FC236}">
                    <a16:creationId xmlns:a16="http://schemas.microsoft.com/office/drawing/2014/main" id="{5EF6AFB6-0A03-4658-AA34-43AE6BA0F9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112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6" name="Oval 47">
                <a:extLst>
                  <a:ext uri="{FF2B5EF4-FFF2-40B4-BE49-F238E27FC236}">
                    <a16:creationId xmlns:a16="http://schemas.microsoft.com/office/drawing/2014/main" id="{FDAB550B-7A20-4693-AF5D-A24D0E8CD6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016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7" name="Oval 48">
                <a:extLst>
                  <a:ext uri="{FF2B5EF4-FFF2-40B4-BE49-F238E27FC236}">
                    <a16:creationId xmlns:a16="http://schemas.microsoft.com/office/drawing/2014/main" id="{C8E314AE-54A4-4807-905D-867EC6A5A2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1920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8" name="Oval 49">
                <a:extLst>
                  <a:ext uri="{FF2B5EF4-FFF2-40B4-BE49-F238E27FC236}">
                    <a16:creationId xmlns:a16="http://schemas.microsoft.com/office/drawing/2014/main" id="{C51D3301-DF7A-419F-9603-D04149228D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1824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9" name="Oval 50">
                <a:extLst>
                  <a:ext uri="{FF2B5EF4-FFF2-40B4-BE49-F238E27FC236}">
                    <a16:creationId xmlns:a16="http://schemas.microsoft.com/office/drawing/2014/main" id="{0E669866-6075-465E-B5D8-1F3C0B164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1728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0" name="Oval 51">
                <a:extLst>
                  <a:ext uri="{FF2B5EF4-FFF2-40B4-BE49-F238E27FC236}">
                    <a16:creationId xmlns:a16="http://schemas.microsoft.com/office/drawing/2014/main" id="{1E4E870B-3F5C-4880-A999-CE551786F0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1632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101" name="Group 52">
              <a:extLst>
                <a:ext uri="{FF2B5EF4-FFF2-40B4-BE49-F238E27FC236}">
                  <a16:creationId xmlns:a16="http://schemas.microsoft.com/office/drawing/2014/main" id="{38E211C1-ED23-462F-8C6C-1D37A29CFB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056760" y="2060575"/>
              <a:ext cx="76200" cy="2209800"/>
              <a:chOff x="816" y="1632"/>
              <a:chExt cx="48" cy="1392"/>
            </a:xfrm>
          </p:grpSpPr>
          <p:sp>
            <p:nvSpPr>
              <p:cNvPr id="102" name="Oval 53">
                <a:extLst>
                  <a:ext uri="{FF2B5EF4-FFF2-40B4-BE49-F238E27FC236}">
                    <a16:creationId xmlns:a16="http://schemas.microsoft.com/office/drawing/2014/main" id="{1CDE35A0-FDDC-4858-A3E3-BC53465C2C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976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3" name="Oval 54">
                <a:extLst>
                  <a:ext uri="{FF2B5EF4-FFF2-40B4-BE49-F238E27FC236}">
                    <a16:creationId xmlns:a16="http://schemas.microsoft.com/office/drawing/2014/main" id="{F886A143-EA43-479B-8737-19C32C26D3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880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4" name="Oval 55">
                <a:extLst>
                  <a:ext uri="{FF2B5EF4-FFF2-40B4-BE49-F238E27FC236}">
                    <a16:creationId xmlns:a16="http://schemas.microsoft.com/office/drawing/2014/main" id="{759B7234-B407-4148-A338-32A0DEE7C2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784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5" name="Oval 56">
                <a:extLst>
                  <a:ext uri="{FF2B5EF4-FFF2-40B4-BE49-F238E27FC236}">
                    <a16:creationId xmlns:a16="http://schemas.microsoft.com/office/drawing/2014/main" id="{F962C8D7-D4BD-4643-B544-DF6500BACC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688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6" name="Oval 57">
                <a:extLst>
                  <a:ext uri="{FF2B5EF4-FFF2-40B4-BE49-F238E27FC236}">
                    <a16:creationId xmlns:a16="http://schemas.microsoft.com/office/drawing/2014/main" id="{F8AF77AB-1D3F-4A1C-A37A-8A423AD89A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592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7" name="Oval 58">
                <a:extLst>
                  <a:ext uri="{FF2B5EF4-FFF2-40B4-BE49-F238E27FC236}">
                    <a16:creationId xmlns:a16="http://schemas.microsoft.com/office/drawing/2014/main" id="{79FAF0FE-B1D6-4221-8274-9FDDE4395E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496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8" name="Oval 59">
                <a:extLst>
                  <a:ext uri="{FF2B5EF4-FFF2-40B4-BE49-F238E27FC236}">
                    <a16:creationId xmlns:a16="http://schemas.microsoft.com/office/drawing/2014/main" id="{170D457C-0E89-44E2-BA9A-523355B698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400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9" name="Oval 60">
                <a:extLst>
                  <a:ext uri="{FF2B5EF4-FFF2-40B4-BE49-F238E27FC236}">
                    <a16:creationId xmlns:a16="http://schemas.microsoft.com/office/drawing/2014/main" id="{169FD93E-B852-45BB-9611-5358B92625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304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0" name="Oval 61">
                <a:extLst>
                  <a:ext uri="{FF2B5EF4-FFF2-40B4-BE49-F238E27FC236}">
                    <a16:creationId xmlns:a16="http://schemas.microsoft.com/office/drawing/2014/main" id="{F878D37D-8B09-48D9-AC3E-7479DA5B2F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208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1" name="Oval 62">
                <a:extLst>
                  <a:ext uri="{FF2B5EF4-FFF2-40B4-BE49-F238E27FC236}">
                    <a16:creationId xmlns:a16="http://schemas.microsoft.com/office/drawing/2014/main" id="{D0B1266B-28D7-4C7E-9C58-BCE046B7E1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112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2" name="Oval 63">
                <a:extLst>
                  <a:ext uri="{FF2B5EF4-FFF2-40B4-BE49-F238E27FC236}">
                    <a16:creationId xmlns:a16="http://schemas.microsoft.com/office/drawing/2014/main" id="{692D9ED4-75C6-4F3A-888F-108A044A8C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016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3" name="Oval 64">
                <a:extLst>
                  <a:ext uri="{FF2B5EF4-FFF2-40B4-BE49-F238E27FC236}">
                    <a16:creationId xmlns:a16="http://schemas.microsoft.com/office/drawing/2014/main" id="{1AF18A0E-A84B-4CD0-BE91-9C9BBDB4E1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1920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4" name="Oval 65">
                <a:extLst>
                  <a:ext uri="{FF2B5EF4-FFF2-40B4-BE49-F238E27FC236}">
                    <a16:creationId xmlns:a16="http://schemas.microsoft.com/office/drawing/2014/main" id="{835AA661-1516-413B-94F4-88891A003D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1824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5" name="Oval 66">
                <a:extLst>
                  <a:ext uri="{FF2B5EF4-FFF2-40B4-BE49-F238E27FC236}">
                    <a16:creationId xmlns:a16="http://schemas.microsoft.com/office/drawing/2014/main" id="{469A82D2-E694-433F-9364-0C38CF8C25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1728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6" name="Oval 67">
                <a:extLst>
                  <a:ext uri="{FF2B5EF4-FFF2-40B4-BE49-F238E27FC236}">
                    <a16:creationId xmlns:a16="http://schemas.microsoft.com/office/drawing/2014/main" id="{2A16CF8D-C323-4F95-A66D-BA3009A8FE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1632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117" name="Group 68">
              <a:extLst>
                <a:ext uri="{FF2B5EF4-FFF2-40B4-BE49-F238E27FC236}">
                  <a16:creationId xmlns:a16="http://schemas.microsoft.com/office/drawing/2014/main" id="{E0296D95-506F-4160-9957-D172452A047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99560" y="1962150"/>
              <a:ext cx="228600" cy="1752600"/>
              <a:chOff x="3874" y="1680"/>
              <a:chExt cx="144" cy="1104"/>
            </a:xfrm>
          </p:grpSpPr>
          <p:sp>
            <p:nvSpPr>
              <p:cNvPr id="118" name="Line 69">
                <a:extLst>
                  <a:ext uri="{FF2B5EF4-FFF2-40B4-BE49-F238E27FC236}">
                    <a16:creationId xmlns:a16="http://schemas.microsoft.com/office/drawing/2014/main" id="{C5A4DE6D-97FB-4B6A-9521-449C4A32CC7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011" y="1680"/>
                <a:ext cx="0" cy="110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9" name="Line 70">
                <a:extLst>
                  <a:ext uri="{FF2B5EF4-FFF2-40B4-BE49-F238E27FC236}">
                    <a16:creationId xmlns:a16="http://schemas.microsoft.com/office/drawing/2014/main" id="{3B18EBC5-E1B3-4558-83E1-D61631E0905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77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0" name="Line 71">
                <a:extLst>
                  <a:ext uri="{FF2B5EF4-FFF2-40B4-BE49-F238E27FC236}">
                    <a16:creationId xmlns:a16="http://schemas.microsoft.com/office/drawing/2014/main" id="{9A7C6A98-3544-4132-96EC-9B98E65BA6E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67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1" name="Line 72">
                <a:extLst>
                  <a:ext uri="{FF2B5EF4-FFF2-40B4-BE49-F238E27FC236}">
                    <a16:creationId xmlns:a16="http://schemas.microsoft.com/office/drawing/2014/main" id="{3902F5A7-8D86-4BBE-8172-D36E4B8D280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583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2" name="Line 73">
                <a:extLst>
                  <a:ext uri="{FF2B5EF4-FFF2-40B4-BE49-F238E27FC236}">
                    <a16:creationId xmlns:a16="http://schemas.microsoft.com/office/drawing/2014/main" id="{34D0E438-419B-4D98-B6EC-F158A9417F0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487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3" name="Line 74">
                <a:extLst>
                  <a:ext uri="{FF2B5EF4-FFF2-40B4-BE49-F238E27FC236}">
                    <a16:creationId xmlns:a16="http://schemas.microsoft.com/office/drawing/2014/main" id="{C807BF80-A5FA-45BB-8B95-5D121D01CBD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391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4" name="Line 75">
                <a:extLst>
                  <a:ext uri="{FF2B5EF4-FFF2-40B4-BE49-F238E27FC236}">
                    <a16:creationId xmlns:a16="http://schemas.microsoft.com/office/drawing/2014/main" id="{9BFEB115-07D3-4F71-BA6C-C4EF69D81AC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29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5" name="Line 76">
                <a:extLst>
                  <a:ext uri="{FF2B5EF4-FFF2-40B4-BE49-F238E27FC236}">
                    <a16:creationId xmlns:a16="http://schemas.microsoft.com/office/drawing/2014/main" id="{FA312EC9-FDE1-4EFF-B66D-790A4073C2C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19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6" name="Line 77">
                <a:extLst>
                  <a:ext uri="{FF2B5EF4-FFF2-40B4-BE49-F238E27FC236}">
                    <a16:creationId xmlns:a16="http://schemas.microsoft.com/office/drawing/2014/main" id="{9D75287E-D8A5-47C3-9A0F-00A4E7D16C7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103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7" name="Line 78">
                <a:extLst>
                  <a:ext uri="{FF2B5EF4-FFF2-40B4-BE49-F238E27FC236}">
                    <a16:creationId xmlns:a16="http://schemas.microsoft.com/office/drawing/2014/main" id="{2D1CF212-A89C-4679-81BF-E99E385A308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007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8" name="Line 79">
                <a:extLst>
                  <a:ext uri="{FF2B5EF4-FFF2-40B4-BE49-F238E27FC236}">
                    <a16:creationId xmlns:a16="http://schemas.microsoft.com/office/drawing/2014/main" id="{ECC95CF7-DB04-4908-B085-39870585CB2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1911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9" name="Line 80">
                <a:extLst>
                  <a:ext uri="{FF2B5EF4-FFF2-40B4-BE49-F238E27FC236}">
                    <a16:creationId xmlns:a16="http://schemas.microsoft.com/office/drawing/2014/main" id="{7DF26D98-4C33-472E-94A0-3380CDE7DDD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181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0" name="Line 81">
                <a:extLst>
                  <a:ext uri="{FF2B5EF4-FFF2-40B4-BE49-F238E27FC236}">
                    <a16:creationId xmlns:a16="http://schemas.microsoft.com/office/drawing/2014/main" id="{A4B9E102-66E3-4406-9E8F-3B37C733AF2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171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1" name="Line 82">
                <a:extLst>
                  <a:ext uri="{FF2B5EF4-FFF2-40B4-BE49-F238E27FC236}">
                    <a16:creationId xmlns:a16="http://schemas.microsoft.com/office/drawing/2014/main" id="{C1CB4800-CE13-448F-87CF-89E85C34F3F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72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2" name="Line 83">
                <a:extLst>
                  <a:ext uri="{FF2B5EF4-FFF2-40B4-BE49-F238E27FC236}">
                    <a16:creationId xmlns:a16="http://schemas.microsoft.com/office/drawing/2014/main" id="{23CB4066-DD5C-4094-9E1F-1F4B7946C3F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631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3" name="Line 84">
                <a:extLst>
                  <a:ext uri="{FF2B5EF4-FFF2-40B4-BE49-F238E27FC236}">
                    <a16:creationId xmlns:a16="http://schemas.microsoft.com/office/drawing/2014/main" id="{34EE98B5-0178-42EF-84DC-140DF5215D5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535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4" name="Line 85">
                <a:extLst>
                  <a:ext uri="{FF2B5EF4-FFF2-40B4-BE49-F238E27FC236}">
                    <a16:creationId xmlns:a16="http://schemas.microsoft.com/office/drawing/2014/main" id="{CCA51B0D-9729-4B1A-9A8F-2A818C45470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439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5" name="Line 86">
                <a:extLst>
                  <a:ext uri="{FF2B5EF4-FFF2-40B4-BE49-F238E27FC236}">
                    <a16:creationId xmlns:a16="http://schemas.microsoft.com/office/drawing/2014/main" id="{AF820EBF-9946-4E52-98F7-9AAF59C5FBA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343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6" name="Line 87">
                <a:extLst>
                  <a:ext uri="{FF2B5EF4-FFF2-40B4-BE49-F238E27FC236}">
                    <a16:creationId xmlns:a16="http://schemas.microsoft.com/office/drawing/2014/main" id="{05D4FB8F-CCA0-41DD-831B-B46CA4F9497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24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7" name="Line 88">
                <a:extLst>
                  <a:ext uri="{FF2B5EF4-FFF2-40B4-BE49-F238E27FC236}">
                    <a16:creationId xmlns:a16="http://schemas.microsoft.com/office/drawing/2014/main" id="{B338F981-0C92-4BAE-AF4C-AFDAA8DFF31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151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8" name="Line 89">
                <a:extLst>
                  <a:ext uri="{FF2B5EF4-FFF2-40B4-BE49-F238E27FC236}">
                    <a16:creationId xmlns:a16="http://schemas.microsoft.com/office/drawing/2014/main" id="{C8E63EF9-D576-4BCE-BE68-2CE9F2AF14E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055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9" name="Line 90">
                <a:extLst>
                  <a:ext uri="{FF2B5EF4-FFF2-40B4-BE49-F238E27FC236}">
                    <a16:creationId xmlns:a16="http://schemas.microsoft.com/office/drawing/2014/main" id="{0F0A2318-00E7-4314-9BBF-077597AD55F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1959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40" name="Line 91">
                <a:extLst>
                  <a:ext uri="{FF2B5EF4-FFF2-40B4-BE49-F238E27FC236}">
                    <a16:creationId xmlns:a16="http://schemas.microsoft.com/office/drawing/2014/main" id="{8BE74D64-3E65-40FA-9D9C-E0E91D4C547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1863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41" name="Line 92">
                <a:extLst>
                  <a:ext uri="{FF2B5EF4-FFF2-40B4-BE49-F238E27FC236}">
                    <a16:creationId xmlns:a16="http://schemas.microsoft.com/office/drawing/2014/main" id="{4BDD24F5-3CE9-4AA4-849F-C0582D1AD3D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176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pic>
          <p:nvPicPr>
            <p:cNvPr id="142" name="Picture 93">
              <a:extLst>
                <a:ext uri="{FF2B5EF4-FFF2-40B4-BE49-F238E27FC236}">
                  <a16:creationId xmlns:a16="http://schemas.microsoft.com/office/drawing/2014/main" id="{F646726D-8E5F-4373-81AD-296EB7964D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370960" y="1939925"/>
              <a:ext cx="193675" cy="2449513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</p:pic>
        <p:sp>
          <p:nvSpPr>
            <p:cNvPr id="143" name="Text Box 94">
              <a:extLst>
                <a:ext uri="{FF2B5EF4-FFF2-40B4-BE49-F238E27FC236}">
                  <a16:creationId xmlns:a16="http://schemas.microsoft.com/office/drawing/2014/main" id="{12E09099-77F8-4C5F-AA80-73716B57C07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85360" y="2166937"/>
              <a:ext cx="1616075" cy="1006475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>
              <a:spAutoFit/>
            </a:bodyPr>
            <a:lstStyle/>
            <a:p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Holes to choose the dose</a:t>
              </a:r>
            </a:p>
          </p:txBody>
        </p:sp>
        <p:sp>
          <p:nvSpPr>
            <p:cNvPr id="146" name="Freeform 97">
              <a:extLst>
                <a:ext uri="{FF2B5EF4-FFF2-40B4-BE49-F238E27FC236}">
                  <a16:creationId xmlns:a16="http://schemas.microsoft.com/office/drawing/2014/main" id="{4CFC3D56-1371-40EE-9FAB-37C00217DE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0223" y="2508250"/>
              <a:ext cx="3897312" cy="1741488"/>
            </a:xfrm>
            <a:custGeom>
              <a:avLst/>
              <a:gdLst/>
              <a:ahLst/>
              <a:cxnLst>
                <a:cxn ang="0">
                  <a:pos x="1350" y="16"/>
                </a:cxn>
                <a:cxn ang="0">
                  <a:pos x="837" y="1081"/>
                </a:cxn>
                <a:cxn ang="0">
                  <a:pos x="2455" y="458"/>
                </a:cxn>
              </a:cxnLst>
              <a:rect l="0" t="0" r="r" b="b"/>
              <a:pathLst>
                <a:path w="2455" h="1097">
                  <a:moveTo>
                    <a:pt x="1350" y="16"/>
                  </a:moveTo>
                  <a:cubicBezTo>
                    <a:pt x="672" y="0"/>
                    <a:pt x="0" y="1065"/>
                    <a:pt x="837" y="1081"/>
                  </a:cubicBezTo>
                  <a:cubicBezTo>
                    <a:pt x="1942" y="1097"/>
                    <a:pt x="1147" y="455"/>
                    <a:pt x="2455" y="458"/>
                  </a:cubicBezTo>
                </a:path>
              </a:pathLst>
            </a:custGeom>
            <a:noFill/>
            <a:ln w="7620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48" name="Text Box 99">
              <a:extLst>
                <a:ext uri="{FF2B5EF4-FFF2-40B4-BE49-F238E27FC236}">
                  <a16:creationId xmlns:a16="http://schemas.microsoft.com/office/drawing/2014/main" id="{F40A6789-9D68-4273-84DD-3A337FB4535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3796" y="1025191"/>
              <a:ext cx="1716088" cy="707886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Tube from the stock tank</a:t>
              </a:r>
            </a:p>
          </p:txBody>
        </p:sp>
        <p:sp>
          <p:nvSpPr>
            <p:cNvPr id="149" name="Text Box 100">
              <a:extLst>
                <a:ext uri="{FF2B5EF4-FFF2-40B4-BE49-F238E27FC236}">
                  <a16:creationId xmlns:a16="http://schemas.microsoft.com/office/drawing/2014/main" id="{AC0D2DED-26C3-40CB-99AF-5036D0E0FA8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89985" y="50800"/>
              <a:ext cx="1422400" cy="396875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>
              <a:spAutoFit/>
            </a:bodyPr>
            <a:lstStyle/>
            <a:p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Air vent</a:t>
              </a:r>
            </a:p>
          </p:txBody>
        </p:sp>
        <p:sp>
          <p:nvSpPr>
            <p:cNvPr id="150" name="Line 101">
              <a:extLst>
                <a:ext uri="{FF2B5EF4-FFF2-40B4-BE49-F238E27FC236}">
                  <a16:creationId xmlns:a16="http://schemas.microsoft.com/office/drawing/2014/main" id="{AC30427B-0E11-4423-9AD2-18294260960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887165" y="1435100"/>
              <a:ext cx="1059807" cy="0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spAutoFit/>
            </a:bodyPr>
            <a:lstStyle/>
            <a:p>
              <a:endParaRPr lang="en-US"/>
            </a:p>
          </p:txBody>
        </p:sp>
        <p:sp>
          <p:nvSpPr>
            <p:cNvPr id="151" name="Text Box 102">
              <a:extLst>
                <a:ext uri="{FF2B5EF4-FFF2-40B4-BE49-F238E27FC236}">
                  <a16:creationId xmlns:a16="http://schemas.microsoft.com/office/drawing/2014/main" id="{5A49F5E6-D9E7-49B2-8455-CE2A3F7A134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21973" y="5543550"/>
              <a:ext cx="1277937" cy="396875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2000">
                  <a:latin typeface="Times New Roman" panose="02020603050405020304" pitchFamily="18" charset="0"/>
                  <a:cs typeface="Times New Roman" panose="02020603050405020304" pitchFamily="18" charset="0"/>
                </a:rPr>
                <a:t>Raw water</a:t>
              </a:r>
            </a:p>
          </p:txBody>
        </p:sp>
        <p:sp>
          <p:nvSpPr>
            <p:cNvPr id="152" name="Freeform 103">
              <a:extLst>
                <a:ext uri="{FF2B5EF4-FFF2-40B4-BE49-F238E27FC236}">
                  <a16:creationId xmlns:a16="http://schemas.microsoft.com/office/drawing/2014/main" id="{D738AC49-1DFB-443F-83CA-F897E1689A9E}"/>
                </a:ext>
              </a:extLst>
            </p:cNvPr>
            <p:cNvSpPr>
              <a:spLocks/>
            </p:cNvSpPr>
            <p:nvPr/>
          </p:nvSpPr>
          <p:spPr bwMode="auto">
            <a:xfrm>
              <a:off x="4867848" y="5708650"/>
              <a:ext cx="1223962" cy="427038"/>
            </a:xfrm>
            <a:custGeom>
              <a:avLst/>
              <a:gdLst/>
              <a:ahLst/>
              <a:cxnLst>
                <a:cxn ang="0">
                  <a:pos x="771" y="0"/>
                </a:cxn>
                <a:cxn ang="0">
                  <a:pos x="186" y="65"/>
                </a:cxn>
                <a:cxn ang="0">
                  <a:pos x="0" y="269"/>
                </a:cxn>
              </a:cxnLst>
              <a:rect l="0" t="0" r="r" b="b"/>
              <a:pathLst>
                <a:path w="771" h="269">
                  <a:moveTo>
                    <a:pt x="771" y="0"/>
                  </a:moveTo>
                  <a:cubicBezTo>
                    <a:pt x="674" y="11"/>
                    <a:pt x="315" y="20"/>
                    <a:pt x="186" y="65"/>
                  </a:cubicBezTo>
                  <a:cubicBezTo>
                    <a:pt x="57" y="110"/>
                    <a:pt x="39" y="227"/>
                    <a:pt x="0" y="269"/>
                  </a:cubicBez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grpSp>
          <p:nvGrpSpPr>
            <p:cNvPr id="154" name="Group 105">
              <a:extLst>
                <a:ext uri="{FF2B5EF4-FFF2-40B4-BE49-F238E27FC236}">
                  <a16:creationId xmlns:a16="http://schemas.microsoft.com/office/drawing/2014/main" id="{F5379056-135F-435D-86A4-FE1B4AF73A2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42198" y="312738"/>
              <a:ext cx="1411287" cy="2465388"/>
              <a:chOff x="2589" y="85"/>
              <a:chExt cx="889" cy="1553"/>
            </a:xfrm>
          </p:grpSpPr>
          <p:sp>
            <p:nvSpPr>
              <p:cNvPr id="155" name="AutoShape 106">
                <a:extLst>
                  <a:ext uri="{FF2B5EF4-FFF2-40B4-BE49-F238E27FC236}">
                    <a16:creationId xmlns:a16="http://schemas.microsoft.com/office/drawing/2014/main" id="{0F637292-601D-4915-BEF5-104729FFD9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92" y="1084"/>
                <a:ext cx="664" cy="554"/>
              </a:xfrm>
              <a:prstGeom prst="roundRect">
                <a:avLst>
                  <a:gd name="adj" fmla="val 16667"/>
                </a:avLst>
              </a:prstGeom>
              <a:solidFill>
                <a:schemeClr val="hlink"/>
              </a:solidFill>
              <a:ln w="28575">
                <a:noFill/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56" name="Rectangle 107">
                <a:extLst>
                  <a:ext uri="{FF2B5EF4-FFF2-40B4-BE49-F238E27FC236}">
                    <a16:creationId xmlns:a16="http://schemas.microsoft.com/office/drawing/2014/main" id="{321AC6E4-E70E-46C4-8815-F0E9D14CB1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92" y="1047"/>
                <a:ext cx="664" cy="111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  <a:miter lim="800000"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57" name="AutoShape 108">
                <a:extLst>
                  <a:ext uri="{FF2B5EF4-FFF2-40B4-BE49-F238E27FC236}">
                    <a16:creationId xmlns:a16="http://schemas.microsoft.com/office/drawing/2014/main" id="{7D633226-ED87-4127-8E74-BBA4DC610A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92" y="383"/>
                <a:ext cx="664" cy="1255"/>
              </a:xfrm>
              <a:prstGeom prst="roundRect">
                <a:avLst>
                  <a:gd name="adj" fmla="val 16667"/>
                </a:avLst>
              </a:prstGeom>
              <a:noFill/>
              <a:ln w="28575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pic>
            <p:nvPicPr>
              <p:cNvPr id="158" name="Picture 109" descr="Product Picture">
                <a:extLst>
                  <a:ext uri="{FF2B5EF4-FFF2-40B4-BE49-F238E27FC236}">
                    <a16:creationId xmlns:a16="http://schemas.microsoft.com/office/drawing/2014/main" id="{D4A4D9EA-E410-4E4D-96E0-B73EC42FEA6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t="20000" r="63148" b="48000"/>
              <a:stretch>
                <a:fillRect/>
              </a:stretch>
            </p:blipFill>
            <p:spPr bwMode="auto">
              <a:xfrm>
                <a:off x="2589" y="654"/>
                <a:ext cx="530" cy="460"/>
              </a:xfrm>
              <a:prstGeom prst="rect">
                <a:avLst/>
              </a:prstGeom>
              <a:noFill/>
            </p:spPr>
          </p:pic>
          <p:sp>
            <p:nvSpPr>
              <p:cNvPr id="159" name="Rectangle 110">
                <a:extLst>
                  <a:ext uri="{FF2B5EF4-FFF2-40B4-BE49-F238E27FC236}">
                    <a16:creationId xmlns:a16="http://schemas.microsoft.com/office/drawing/2014/main" id="{DAEA8FE6-2CE6-43B9-A9CD-7771812474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58" y="972"/>
                <a:ext cx="56" cy="148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60" name="AutoShape 111">
                <a:extLst>
                  <a:ext uri="{FF2B5EF4-FFF2-40B4-BE49-F238E27FC236}">
                    <a16:creationId xmlns:a16="http://schemas.microsoft.com/office/drawing/2014/main" id="{2D68885A-751E-43E0-9019-3C139C8AA3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>
                <a:off x="3012" y="944"/>
                <a:ext cx="147" cy="39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grpSp>
            <p:nvGrpSpPr>
              <p:cNvPr id="161" name="Group 112">
                <a:extLst>
                  <a:ext uri="{FF2B5EF4-FFF2-40B4-BE49-F238E27FC236}">
                    <a16:creationId xmlns:a16="http://schemas.microsoft.com/office/drawing/2014/main" id="{39CDDA1F-4897-4591-A003-74133698814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860" y="276"/>
                <a:ext cx="528" cy="111"/>
                <a:chOff x="2855" y="276"/>
                <a:chExt cx="528" cy="111"/>
              </a:xfrm>
            </p:grpSpPr>
            <p:sp>
              <p:nvSpPr>
                <p:cNvPr id="167" name="Arc 113">
                  <a:extLst>
                    <a:ext uri="{FF2B5EF4-FFF2-40B4-BE49-F238E27FC236}">
                      <a16:creationId xmlns:a16="http://schemas.microsoft.com/office/drawing/2014/main" id="{F31C4A24-9DBD-4D6D-A947-0484E1B8D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0800000" flipH="1">
                  <a:off x="2855" y="276"/>
                  <a:ext cx="40" cy="111"/>
                </a:xfrm>
                <a:custGeom>
                  <a:avLst/>
                  <a:gdLst>
                    <a:gd name="G0" fmla="+- 0 0 0"/>
                    <a:gd name="G1" fmla="+- 21600 0 0"/>
                    <a:gd name="G2" fmla="+- 21600 0 0"/>
                    <a:gd name="T0" fmla="*/ 0 w 21600"/>
                    <a:gd name="T1" fmla="*/ 0 h 21600"/>
                    <a:gd name="T2" fmla="*/ 21600 w 21600"/>
                    <a:gd name="T3" fmla="*/ 21600 h 21600"/>
                    <a:gd name="T4" fmla="*/ 0 w 21600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68" name="Arc 114">
                  <a:extLst>
                    <a:ext uri="{FF2B5EF4-FFF2-40B4-BE49-F238E27FC236}">
                      <a16:creationId xmlns:a16="http://schemas.microsoft.com/office/drawing/2014/main" id="{2ADF8FEF-2DA7-4685-BABA-E0CF4894544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0800000">
                  <a:off x="3343" y="276"/>
                  <a:ext cx="40" cy="111"/>
                </a:xfrm>
                <a:custGeom>
                  <a:avLst/>
                  <a:gdLst>
                    <a:gd name="G0" fmla="+- 0 0 0"/>
                    <a:gd name="G1" fmla="+- 21600 0 0"/>
                    <a:gd name="G2" fmla="+- 21600 0 0"/>
                    <a:gd name="T0" fmla="*/ 0 w 21600"/>
                    <a:gd name="T1" fmla="*/ 0 h 21600"/>
                    <a:gd name="T2" fmla="*/ 21600 w 21600"/>
                    <a:gd name="T3" fmla="*/ 21600 h 21600"/>
                    <a:gd name="T4" fmla="*/ 0 w 21600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162" name="AutoShape 115">
                <a:extLst>
                  <a:ext uri="{FF2B5EF4-FFF2-40B4-BE49-F238E27FC236}">
                    <a16:creationId xmlns:a16="http://schemas.microsoft.com/office/drawing/2014/main" id="{58C3DD73-468A-43EC-9AEA-EC090AD70F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2836" y="356"/>
                <a:ext cx="576" cy="120"/>
              </a:xfrm>
              <a:custGeom>
                <a:avLst/>
                <a:gdLst>
                  <a:gd name="G0" fmla="+- 2435 0 0"/>
                  <a:gd name="G1" fmla="+- 21600 0 2435"/>
                  <a:gd name="G2" fmla="*/ 2435 1 2"/>
                  <a:gd name="G3" fmla="+- 21600 0 G2"/>
                  <a:gd name="G4" fmla="+/ 2435 21600 2"/>
                  <a:gd name="G5" fmla="+/ G1 0 2"/>
                  <a:gd name="G6" fmla="*/ 21600 21600 2435"/>
                  <a:gd name="G7" fmla="*/ G6 1 2"/>
                  <a:gd name="G8" fmla="+- 21600 0 G7"/>
                  <a:gd name="G9" fmla="*/ 21600 1 2"/>
                  <a:gd name="G10" fmla="+- 2435 0 G9"/>
                  <a:gd name="G11" fmla="?: G10 G8 0"/>
                  <a:gd name="G12" fmla="?: G10 G7 21600"/>
                  <a:gd name="T0" fmla="*/ 20382 w 21600"/>
                  <a:gd name="T1" fmla="*/ 10800 h 21600"/>
                  <a:gd name="T2" fmla="*/ 10800 w 21600"/>
                  <a:gd name="T3" fmla="*/ 21600 h 21600"/>
                  <a:gd name="T4" fmla="*/ 1218 w 21600"/>
                  <a:gd name="T5" fmla="*/ 10800 h 21600"/>
                  <a:gd name="T6" fmla="*/ 10800 w 21600"/>
                  <a:gd name="T7" fmla="*/ 0 h 21600"/>
                  <a:gd name="T8" fmla="*/ 3018 w 21600"/>
                  <a:gd name="T9" fmla="*/ 3018 h 21600"/>
                  <a:gd name="T10" fmla="*/ 18582 w 21600"/>
                  <a:gd name="T11" fmla="*/ 18582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0" y="0"/>
                    </a:moveTo>
                    <a:lnTo>
                      <a:pt x="2435" y="21600"/>
                    </a:lnTo>
                    <a:lnTo>
                      <a:pt x="19165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chemeClr val="bg1"/>
              </a:solidFill>
              <a:ln w="12700">
                <a:solidFill>
                  <a:schemeClr val="bg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grpSp>
            <p:nvGrpSpPr>
              <p:cNvPr id="163" name="Group 116">
                <a:extLst>
                  <a:ext uri="{FF2B5EF4-FFF2-40B4-BE49-F238E27FC236}">
                    <a16:creationId xmlns:a16="http://schemas.microsoft.com/office/drawing/2014/main" id="{C557B75E-A0C8-4871-9156-306CE8FBD9A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875" y="172"/>
                <a:ext cx="498" cy="149"/>
                <a:chOff x="2869" y="172"/>
                <a:chExt cx="498" cy="149"/>
              </a:xfrm>
            </p:grpSpPr>
            <p:sp>
              <p:nvSpPr>
                <p:cNvPr id="165" name="Freeform 117">
                  <a:extLst>
                    <a:ext uri="{FF2B5EF4-FFF2-40B4-BE49-F238E27FC236}">
                      <a16:creationId xmlns:a16="http://schemas.microsoft.com/office/drawing/2014/main" id="{CFD36D4B-9CA0-4197-8C0B-263E2F80691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69" y="210"/>
                  <a:ext cx="498" cy="111"/>
                </a:xfrm>
                <a:custGeom>
                  <a:avLst/>
                  <a:gdLst/>
                  <a:ahLst/>
                  <a:cxnLst>
                    <a:cxn ang="0">
                      <a:pos x="0" y="144"/>
                    </a:cxn>
                    <a:cxn ang="0">
                      <a:pos x="0" y="0"/>
                    </a:cxn>
                    <a:cxn ang="0">
                      <a:pos x="288" y="0"/>
                    </a:cxn>
                    <a:cxn ang="0">
                      <a:pos x="288" y="144"/>
                    </a:cxn>
                  </a:cxnLst>
                  <a:rect l="0" t="0" r="r" b="b"/>
                  <a:pathLst>
                    <a:path w="288" h="144">
                      <a:moveTo>
                        <a:pt x="0" y="144"/>
                      </a:moveTo>
                      <a:lnTo>
                        <a:pt x="0" y="0"/>
                      </a:lnTo>
                      <a:lnTo>
                        <a:pt x="288" y="0"/>
                      </a:lnTo>
                      <a:lnTo>
                        <a:pt x="288" y="144"/>
                      </a:lnTo>
                    </a:path>
                  </a:pathLst>
                </a:custGeom>
                <a:noFill/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66" name="Line 118">
                  <a:extLst>
                    <a:ext uri="{FF2B5EF4-FFF2-40B4-BE49-F238E27FC236}">
                      <a16:creationId xmlns:a16="http://schemas.microsoft.com/office/drawing/2014/main" id="{0F41DA31-BEA8-497E-AA00-7927A721BC0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118" y="172"/>
                  <a:ext cx="0" cy="80"/>
                </a:xfrm>
                <a:prstGeom prst="line">
                  <a:avLst/>
                </a:prstGeom>
                <a:noFill/>
                <a:ln w="38100">
                  <a:solidFill>
                    <a:schemeClr val="bg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164" name="Line 119">
                <a:extLst>
                  <a:ext uri="{FF2B5EF4-FFF2-40B4-BE49-F238E27FC236}">
                    <a16:creationId xmlns:a16="http://schemas.microsoft.com/office/drawing/2014/main" id="{997C4B5C-E37D-4816-8F42-2CB54C8E670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108" y="85"/>
                <a:ext cx="370" cy="8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triangl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169" name="Text Box 120">
              <a:extLst>
                <a:ext uri="{FF2B5EF4-FFF2-40B4-BE49-F238E27FC236}">
                  <a16:creationId xmlns:a16="http://schemas.microsoft.com/office/drawing/2014/main" id="{9DC9D051-D18B-43E1-A112-2672DACF4B9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66248" y="1116013"/>
              <a:ext cx="1431925" cy="396875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>
              <a:spAutoFit/>
            </a:bodyPr>
            <a:lstStyle/>
            <a:p>
              <a:r>
                <a:rPr lang="en-US" sz="2000">
                  <a:latin typeface="Times New Roman" panose="02020603050405020304" pitchFamily="18" charset="0"/>
                  <a:cs typeface="Times New Roman" panose="02020603050405020304" pitchFamily="18" charset="0"/>
                </a:rPr>
                <a:t>Float valve</a:t>
              </a:r>
            </a:p>
          </p:txBody>
        </p:sp>
        <p:sp>
          <p:nvSpPr>
            <p:cNvPr id="170" name="Line 121">
              <a:extLst>
                <a:ext uri="{FF2B5EF4-FFF2-40B4-BE49-F238E27FC236}">
                  <a16:creationId xmlns:a16="http://schemas.microsoft.com/office/drawing/2014/main" id="{133ECB87-16DD-40BA-B3CE-B8F0EDC6788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742310" y="1319213"/>
              <a:ext cx="1060450" cy="23971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98797495-F7AF-4BE1-A343-52CCEA6860F0}"/>
                </a:ext>
              </a:extLst>
            </p:cNvPr>
            <p:cNvCxnSpPr/>
            <p:nvPr/>
          </p:nvCxnSpPr>
          <p:spPr bwMode="auto">
            <a:xfrm>
              <a:off x="4218560" y="2022475"/>
              <a:ext cx="3181350" cy="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ysDash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72ECEBEB-22FB-4D84-BA9E-D19D4B60BB81}"/>
                </a:ext>
              </a:extLst>
            </p:cNvPr>
            <p:cNvCxnSpPr/>
            <p:nvPr/>
          </p:nvCxnSpPr>
          <p:spPr bwMode="auto">
            <a:xfrm>
              <a:off x="4942460" y="3243263"/>
              <a:ext cx="2457450" cy="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ysDash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177" name="Straight Arrow Connector 176">
              <a:extLst>
                <a:ext uri="{FF2B5EF4-FFF2-40B4-BE49-F238E27FC236}">
                  <a16:creationId xmlns:a16="http://schemas.microsoft.com/office/drawing/2014/main" id="{90FCD7B6-7FC8-43E0-9995-73EED6105158}"/>
                </a:ext>
              </a:extLst>
            </p:cNvPr>
            <p:cNvCxnSpPr/>
            <p:nvPr/>
          </p:nvCxnSpPr>
          <p:spPr bwMode="auto">
            <a:xfrm>
              <a:off x="7399910" y="2022475"/>
              <a:ext cx="0" cy="1220788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triangle" w="med" len="med"/>
            </a:ln>
            <a:effectLst/>
          </p:spPr>
        </p:cxn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E3168716-AD2B-4B9A-80BC-887165DE2790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37192" y="2425700"/>
              <a:ext cx="345650" cy="358775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180" name="Picture 1">
              <a:extLst>
                <a:ext uri="{FF2B5EF4-FFF2-40B4-BE49-F238E27FC236}">
                  <a16:creationId xmlns:a16="http://schemas.microsoft.com/office/drawing/2014/main" id="{E9A93E53-421F-4850-B074-31AF3BADD29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 cstate="screen"/>
            <a:srcRect l="7357" t="3891" r="15316" b="3379"/>
            <a:stretch/>
          </p:blipFill>
          <p:spPr bwMode="auto">
            <a:xfrm>
              <a:off x="8034181" y="214374"/>
              <a:ext cx="3040456" cy="635940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47" name="Text Box 99">
              <a:extLst>
                <a:ext uri="{FF2B5EF4-FFF2-40B4-BE49-F238E27FC236}">
                  <a16:creationId xmlns:a16="http://schemas.microsoft.com/office/drawing/2014/main" id="{4D276A16-B25F-4590-AB61-079AC3211BC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94959" y="4209072"/>
              <a:ext cx="1716088" cy="400110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Flexible tube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007593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8BB3DBA1-51AB-47EB-BA39-EB7F3A3B77D6}"/>
              </a:ext>
            </a:extLst>
          </p:cNvPr>
          <p:cNvGrpSpPr/>
          <p:nvPr/>
        </p:nvGrpSpPr>
        <p:grpSpPr>
          <a:xfrm>
            <a:off x="326137" y="1640063"/>
            <a:ext cx="7421728" cy="1485779"/>
            <a:chOff x="326137" y="1640063"/>
            <a:chExt cx="7421728" cy="1485779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6B33F7C9-2F8E-412F-93CB-B2AC963821D5}"/>
                </a:ext>
              </a:extLst>
            </p:cNvPr>
            <p:cNvGrpSpPr/>
            <p:nvPr/>
          </p:nvGrpSpPr>
          <p:grpSpPr>
            <a:xfrm>
              <a:off x="326137" y="1816100"/>
              <a:ext cx="7421728" cy="1309742"/>
              <a:chOff x="326137" y="1816100"/>
              <a:chExt cx="7421728" cy="1309742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2FD5A4B2-AEFF-4F46-A113-4A7DC3B9A6DE}"/>
                  </a:ext>
                </a:extLst>
              </p:cNvPr>
              <p:cNvGrpSpPr/>
              <p:nvPr/>
            </p:nvGrpSpPr>
            <p:grpSpPr>
              <a:xfrm>
                <a:off x="326137" y="1816100"/>
                <a:ext cx="7421728" cy="1309742"/>
                <a:chOff x="326137" y="1816100"/>
                <a:chExt cx="7421728" cy="1309742"/>
              </a:xfrm>
            </p:grpSpPr>
            <p:sp>
              <p:nvSpPr>
                <p:cNvPr id="23" name="Rectangle 24">
                  <a:extLst>
                    <a:ext uri="{FF2B5EF4-FFF2-40B4-BE49-F238E27FC236}">
                      <a16:creationId xmlns:a16="http://schemas.microsoft.com/office/drawing/2014/main" id="{DC1F7809-2FD3-4B9B-BA3C-BB60F4C22CD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96525" y="2759075"/>
                  <a:ext cx="362280" cy="366767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90488" tIns="44450" rIns="90488" bIns="44450">
                  <a:spAutoFit/>
                </a:bodyPr>
                <a:lstStyle/>
                <a:p>
                  <a:r>
                    <a:rPr lang="en-US" sz="1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in</a:t>
                  </a:r>
                </a:p>
              </p:txBody>
            </p:sp>
            <p:sp>
              <p:nvSpPr>
                <p:cNvPr id="24" name="Rectangle 25">
                  <a:extLst>
                    <a:ext uri="{FF2B5EF4-FFF2-40B4-BE49-F238E27FC236}">
                      <a16:creationId xmlns:a16="http://schemas.microsoft.com/office/drawing/2014/main" id="{492488D3-6357-43D9-964E-7FFB4DF2636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05413" y="2757488"/>
                  <a:ext cx="567777" cy="366767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square" lIns="90488" tIns="44450" rIns="90488" bIns="44450">
                  <a:spAutoFit/>
                </a:bodyPr>
                <a:lstStyle/>
                <a:p>
                  <a:r>
                    <a:rPr lang="en-US" sz="1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out</a:t>
                  </a:r>
                </a:p>
              </p:txBody>
            </p:sp>
            <p:sp>
              <p:nvSpPr>
                <p:cNvPr id="25" name="Freeform 23">
                  <a:extLst>
                    <a:ext uri="{FF2B5EF4-FFF2-40B4-BE49-F238E27FC236}">
                      <a16:creationId xmlns:a16="http://schemas.microsoft.com/office/drawing/2014/main" id="{9142750E-6941-46D8-885D-85A33455C45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76400" y="1816100"/>
                  <a:ext cx="4406900" cy="774700"/>
                </a:xfrm>
                <a:custGeom>
                  <a:avLst/>
                  <a:gdLst>
                    <a:gd name="T0" fmla="*/ 0 w 2776"/>
                    <a:gd name="T1" fmla="*/ 546100 h 488"/>
                    <a:gd name="T2" fmla="*/ 2209800 w 2776"/>
                    <a:gd name="T3" fmla="*/ 546100 h 488"/>
                    <a:gd name="T4" fmla="*/ 2209800 w 2776"/>
                    <a:gd name="T5" fmla="*/ 774700 h 488"/>
                    <a:gd name="T6" fmla="*/ 4406900 w 2776"/>
                    <a:gd name="T7" fmla="*/ 774700 h 488"/>
                    <a:gd name="T8" fmla="*/ 4406900 w 2776"/>
                    <a:gd name="T9" fmla="*/ 0 h 488"/>
                    <a:gd name="T10" fmla="*/ 2209800 w 2776"/>
                    <a:gd name="T11" fmla="*/ 0 h 488"/>
                    <a:gd name="T12" fmla="*/ 2209800 w 2776"/>
                    <a:gd name="T13" fmla="*/ 241300 h 488"/>
                    <a:gd name="T14" fmla="*/ 0 w 2776"/>
                    <a:gd name="T15" fmla="*/ 241300 h 488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2776"/>
                    <a:gd name="T25" fmla="*/ 0 h 488"/>
                    <a:gd name="T26" fmla="*/ 2776 w 2776"/>
                    <a:gd name="T27" fmla="*/ 488 h 488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2776" h="488">
                      <a:moveTo>
                        <a:pt x="0" y="344"/>
                      </a:moveTo>
                      <a:lnTo>
                        <a:pt x="1392" y="344"/>
                      </a:lnTo>
                      <a:lnTo>
                        <a:pt x="1392" y="488"/>
                      </a:lnTo>
                      <a:lnTo>
                        <a:pt x="2776" y="488"/>
                      </a:lnTo>
                      <a:lnTo>
                        <a:pt x="2776" y="0"/>
                      </a:lnTo>
                      <a:lnTo>
                        <a:pt x="1392" y="0"/>
                      </a:lnTo>
                      <a:lnTo>
                        <a:pt x="1392" y="152"/>
                      </a:lnTo>
                      <a:lnTo>
                        <a:pt x="0" y="152"/>
                      </a:lnTo>
                    </a:path>
                  </a:pathLst>
                </a:custGeom>
                <a:solidFill>
                  <a:schemeClr val="hlink"/>
                </a:solidFill>
                <a:ln w="12700" cap="flat" cmpd="sng">
                  <a:noFill/>
                  <a:prstDash val="solid"/>
                  <a:round/>
                  <a:headEnd type="none" w="sm" len="sm"/>
                  <a:tailEnd type="none" w="lg" len="med"/>
                </a:ln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6" name="Line 28">
                  <a:extLst>
                    <a:ext uri="{FF2B5EF4-FFF2-40B4-BE49-F238E27FC236}">
                      <a16:creationId xmlns:a16="http://schemas.microsoft.com/office/drawing/2014/main" id="{2F92B689-95B6-47F0-B671-9E41D2EA599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52650" y="2222500"/>
                  <a:ext cx="635000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7" name="Freeform 29">
                  <a:extLst>
                    <a:ext uri="{FF2B5EF4-FFF2-40B4-BE49-F238E27FC236}">
                      <a16:creationId xmlns:a16="http://schemas.microsoft.com/office/drawing/2014/main" id="{E4DAF995-7794-45D7-9436-E4BCA805B57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76400" y="1828800"/>
                  <a:ext cx="4419600" cy="228600"/>
                </a:xfrm>
                <a:custGeom>
                  <a:avLst/>
                  <a:gdLst>
                    <a:gd name="T0" fmla="*/ 0 w 2784"/>
                    <a:gd name="T1" fmla="*/ 228600 h 144"/>
                    <a:gd name="T2" fmla="*/ 2209800 w 2784"/>
                    <a:gd name="T3" fmla="*/ 228600 h 144"/>
                    <a:gd name="T4" fmla="*/ 2209800 w 2784"/>
                    <a:gd name="T5" fmla="*/ 0 h 144"/>
                    <a:gd name="T6" fmla="*/ 4419600 w 2784"/>
                    <a:gd name="T7" fmla="*/ 0 h 144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784"/>
                    <a:gd name="T13" fmla="*/ 0 h 144"/>
                    <a:gd name="T14" fmla="*/ 2784 w 2784"/>
                    <a:gd name="T15" fmla="*/ 144 h 144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784" h="144">
                      <a:moveTo>
                        <a:pt x="0" y="144"/>
                      </a:moveTo>
                      <a:lnTo>
                        <a:pt x="1392" y="144"/>
                      </a:lnTo>
                      <a:lnTo>
                        <a:pt x="1392" y="0"/>
                      </a:lnTo>
                      <a:lnTo>
                        <a:pt x="2784" y="0"/>
                      </a:lnTo>
                    </a:path>
                  </a:pathLst>
                </a:custGeom>
                <a:noFill/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8" name="Freeform 30">
                  <a:extLst>
                    <a:ext uri="{FF2B5EF4-FFF2-40B4-BE49-F238E27FC236}">
                      <a16:creationId xmlns:a16="http://schemas.microsoft.com/office/drawing/2014/main" id="{8C6221E9-57F2-40BE-B725-B777474F188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1676400" y="2362200"/>
                  <a:ext cx="4419600" cy="228600"/>
                </a:xfrm>
                <a:custGeom>
                  <a:avLst/>
                  <a:gdLst>
                    <a:gd name="T0" fmla="*/ 0 w 2784"/>
                    <a:gd name="T1" fmla="*/ 228600 h 144"/>
                    <a:gd name="T2" fmla="*/ 2209800 w 2784"/>
                    <a:gd name="T3" fmla="*/ 228600 h 144"/>
                    <a:gd name="T4" fmla="*/ 2209800 w 2784"/>
                    <a:gd name="T5" fmla="*/ 0 h 144"/>
                    <a:gd name="T6" fmla="*/ 4419600 w 2784"/>
                    <a:gd name="T7" fmla="*/ 0 h 144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784"/>
                    <a:gd name="T13" fmla="*/ 0 h 144"/>
                    <a:gd name="T14" fmla="*/ 2784 w 2784"/>
                    <a:gd name="T15" fmla="*/ 144 h 144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784" h="144">
                      <a:moveTo>
                        <a:pt x="0" y="144"/>
                      </a:moveTo>
                      <a:lnTo>
                        <a:pt x="1392" y="144"/>
                      </a:lnTo>
                      <a:lnTo>
                        <a:pt x="1392" y="0"/>
                      </a:lnTo>
                      <a:lnTo>
                        <a:pt x="2784" y="0"/>
                      </a:lnTo>
                    </a:path>
                  </a:pathLst>
                </a:custGeom>
                <a:noFill/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29" name="Group 36">
                  <a:extLst>
                    <a:ext uri="{FF2B5EF4-FFF2-40B4-BE49-F238E27FC236}">
                      <a16:creationId xmlns:a16="http://schemas.microsoft.com/office/drawing/2014/main" id="{DE66AE5E-4D42-4B64-B5E2-80CDE0D9C1D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886200" y="2347917"/>
                  <a:ext cx="1460500" cy="238125"/>
                  <a:chOff x="2448" y="1482"/>
                  <a:chExt cx="920" cy="150"/>
                </a:xfrm>
              </p:grpSpPr>
              <p:sp>
                <p:nvSpPr>
                  <p:cNvPr id="30" name="Freeform 31">
                    <a:extLst>
                      <a:ext uri="{FF2B5EF4-FFF2-40B4-BE49-F238E27FC236}">
                        <a16:creationId xmlns:a16="http://schemas.microsoft.com/office/drawing/2014/main" id="{60319F21-8D99-416C-9F5D-160EB3FB649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48" y="1482"/>
                    <a:ext cx="920" cy="150"/>
                  </a:xfrm>
                  <a:custGeom>
                    <a:avLst/>
                    <a:gdLst>
                      <a:gd name="T0" fmla="*/ 0 w 920"/>
                      <a:gd name="T1" fmla="*/ 2 h 162"/>
                      <a:gd name="T2" fmla="*/ 920 w 920"/>
                      <a:gd name="T3" fmla="*/ 150 h 162"/>
                      <a:gd name="T4" fmla="*/ 0 w 920"/>
                      <a:gd name="T5" fmla="*/ 150 h 162"/>
                      <a:gd name="T6" fmla="*/ 0 w 920"/>
                      <a:gd name="T7" fmla="*/ 2 h 162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920"/>
                      <a:gd name="T13" fmla="*/ 0 h 162"/>
                      <a:gd name="T14" fmla="*/ 920 w 920"/>
                      <a:gd name="T15" fmla="*/ 162 h 162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920" h="162">
                        <a:moveTo>
                          <a:pt x="0" y="2"/>
                        </a:moveTo>
                        <a:cubicBezTo>
                          <a:pt x="147" y="0"/>
                          <a:pt x="573" y="48"/>
                          <a:pt x="920" y="162"/>
                        </a:cubicBezTo>
                        <a:cubicBezTo>
                          <a:pt x="573" y="162"/>
                          <a:pt x="156" y="162"/>
                          <a:pt x="0" y="162"/>
                        </a:cubicBezTo>
                        <a:cubicBezTo>
                          <a:pt x="0" y="36"/>
                          <a:pt x="0" y="126"/>
                          <a:pt x="0" y="2"/>
                        </a:cubicBezTo>
                        <a:close/>
                      </a:path>
                    </a:pathLst>
                  </a:custGeom>
                  <a:solidFill>
                    <a:schemeClr val="hlink"/>
                  </a:solidFill>
                  <a:ln w="12700" cap="flat" cmpd="sng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none" w="lg" len="med"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1" name="Freeform 32">
                    <a:extLst>
                      <a:ext uri="{FF2B5EF4-FFF2-40B4-BE49-F238E27FC236}">
                        <a16:creationId xmlns:a16="http://schemas.microsoft.com/office/drawing/2014/main" id="{C09C5102-6E47-411F-955A-297823347F8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790" y="1536"/>
                    <a:ext cx="155" cy="64"/>
                  </a:xfrm>
                  <a:custGeom>
                    <a:avLst/>
                    <a:gdLst>
                      <a:gd name="T0" fmla="*/ 15 w 155"/>
                      <a:gd name="T1" fmla="*/ 0 h 64"/>
                      <a:gd name="T2" fmla="*/ 153 w 155"/>
                      <a:gd name="T3" fmla="*/ 54 h 64"/>
                      <a:gd name="T4" fmla="*/ 0 w 155"/>
                      <a:gd name="T5" fmla="*/ 63 h 64"/>
                      <a:gd name="T6" fmla="*/ 0 60000 65536"/>
                      <a:gd name="T7" fmla="*/ 0 60000 65536"/>
                      <a:gd name="T8" fmla="*/ 0 60000 65536"/>
                      <a:gd name="T9" fmla="*/ 0 w 155"/>
                      <a:gd name="T10" fmla="*/ 0 h 64"/>
                      <a:gd name="T11" fmla="*/ 155 w 155"/>
                      <a:gd name="T12" fmla="*/ 64 h 64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55" h="64">
                        <a:moveTo>
                          <a:pt x="15" y="0"/>
                        </a:moveTo>
                        <a:cubicBezTo>
                          <a:pt x="85" y="22"/>
                          <a:pt x="155" y="44"/>
                          <a:pt x="153" y="54"/>
                        </a:cubicBezTo>
                        <a:cubicBezTo>
                          <a:pt x="151" y="64"/>
                          <a:pt x="75" y="63"/>
                          <a:pt x="0" y="63"/>
                        </a:cubicBezTo>
                      </a:path>
                    </a:pathLst>
                  </a:custGeom>
                  <a:solidFill>
                    <a:schemeClr val="hlink"/>
                  </a:solidFill>
                  <a:ln w="12700" cap="flat" cmpd="sng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triangle" w="sm" len="med"/>
                  </a:ln>
                </p:spPr>
                <p:txBody>
                  <a:bodyPr wrap="none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32" name="Freeform 34">
                    <a:extLst>
                      <a:ext uri="{FF2B5EF4-FFF2-40B4-BE49-F238E27FC236}">
                        <a16:creationId xmlns:a16="http://schemas.microsoft.com/office/drawing/2014/main" id="{15D770E8-D5E2-41EE-914F-4B867CAA655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625" y="1518"/>
                    <a:ext cx="99" cy="90"/>
                  </a:xfrm>
                  <a:custGeom>
                    <a:avLst/>
                    <a:gdLst>
                      <a:gd name="T0" fmla="*/ 0 w 99"/>
                      <a:gd name="T1" fmla="*/ 0 h 90"/>
                      <a:gd name="T2" fmla="*/ 99 w 99"/>
                      <a:gd name="T3" fmla="*/ 48 h 90"/>
                      <a:gd name="T4" fmla="*/ 0 w 99"/>
                      <a:gd name="T5" fmla="*/ 90 h 90"/>
                      <a:gd name="T6" fmla="*/ 0 60000 65536"/>
                      <a:gd name="T7" fmla="*/ 0 60000 65536"/>
                      <a:gd name="T8" fmla="*/ 0 60000 65536"/>
                      <a:gd name="T9" fmla="*/ 0 w 99"/>
                      <a:gd name="T10" fmla="*/ 0 h 90"/>
                      <a:gd name="T11" fmla="*/ 99 w 99"/>
                      <a:gd name="T12" fmla="*/ 90 h 9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99" h="90">
                        <a:moveTo>
                          <a:pt x="0" y="0"/>
                        </a:moveTo>
                        <a:cubicBezTo>
                          <a:pt x="16" y="8"/>
                          <a:pt x="99" y="33"/>
                          <a:pt x="99" y="48"/>
                        </a:cubicBezTo>
                        <a:cubicBezTo>
                          <a:pt x="99" y="63"/>
                          <a:pt x="21" y="81"/>
                          <a:pt x="0" y="90"/>
                        </a:cubicBezTo>
                      </a:path>
                    </a:pathLst>
                  </a:custGeom>
                  <a:solidFill>
                    <a:schemeClr val="hlink"/>
                  </a:solidFill>
                  <a:ln w="12700" cap="flat" cmpd="sng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triangle" w="sm" len="med"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3" name="Freeform 35">
                    <a:extLst>
                      <a:ext uri="{FF2B5EF4-FFF2-40B4-BE49-F238E27FC236}">
                        <a16:creationId xmlns:a16="http://schemas.microsoft.com/office/drawing/2014/main" id="{82571B74-F3FD-4F62-9CAE-9BBA5167B1B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72" y="1518"/>
                    <a:ext cx="111" cy="93"/>
                  </a:xfrm>
                  <a:custGeom>
                    <a:avLst/>
                    <a:gdLst>
                      <a:gd name="T0" fmla="*/ 108 w 111"/>
                      <a:gd name="T1" fmla="*/ 89 h 93"/>
                      <a:gd name="T2" fmla="*/ 21 w 111"/>
                      <a:gd name="T3" fmla="*/ 81 h 93"/>
                      <a:gd name="T4" fmla="*/ 15 w 111"/>
                      <a:gd name="T5" fmla="*/ 18 h 93"/>
                      <a:gd name="T6" fmla="*/ 111 w 111"/>
                      <a:gd name="T7" fmla="*/ 0 h 93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111"/>
                      <a:gd name="T13" fmla="*/ 0 h 93"/>
                      <a:gd name="T14" fmla="*/ 111 w 111"/>
                      <a:gd name="T15" fmla="*/ 93 h 93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111" h="93">
                        <a:moveTo>
                          <a:pt x="108" y="89"/>
                        </a:moveTo>
                        <a:cubicBezTo>
                          <a:pt x="94" y="88"/>
                          <a:pt x="36" y="93"/>
                          <a:pt x="21" y="81"/>
                        </a:cubicBezTo>
                        <a:cubicBezTo>
                          <a:pt x="6" y="69"/>
                          <a:pt x="0" y="32"/>
                          <a:pt x="15" y="18"/>
                        </a:cubicBezTo>
                        <a:cubicBezTo>
                          <a:pt x="30" y="4"/>
                          <a:pt x="91" y="4"/>
                          <a:pt x="111" y="0"/>
                        </a:cubicBezTo>
                      </a:path>
                    </a:pathLst>
                  </a:custGeom>
                  <a:solidFill>
                    <a:schemeClr val="hlink"/>
                  </a:solidFill>
                  <a:ln w="12700" cap="flat" cmpd="sng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triangle" w="sm" len="med"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4" name="Group 37">
                  <a:extLst>
                    <a:ext uri="{FF2B5EF4-FFF2-40B4-BE49-F238E27FC236}">
                      <a16:creationId xmlns:a16="http://schemas.microsoft.com/office/drawing/2014/main" id="{E4E5F70D-5890-4D00-807C-94789871792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V="1">
                  <a:off x="3886200" y="1828800"/>
                  <a:ext cx="1460500" cy="238125"/>
                  <a:chOff x="2448" y="1482"/>
                  <a:chExt cx="920" cy="150"/>
                </a:xfrm>
              </p:grpSpPr>
              <p:sp>
                <p:nvSpPr>
                  <p:cNvPr id="35" name="Freeform 38">
                    <a:extLst>
                      <a:ext uri="{FF2B5EF4-FFF2-40B4-BE49-F238E27FC236}">
                        <a16:creationId xmlns:a16="http://schemas.microsoft.com/office/drawing/2014/main" id="{53E00AB9-6A5B-4221-9A78-65CF5013D64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48" y="1482"/>
                    <a:ext cx="920" cy="150"/>
                  </a:xfrm>
                  <a:custGeom>
                    <a:avLst/>
                    <a:gdLst>
                      <a:gd name="T0" fmla="*/ 0 w 920"/>
                      <a:gd name="T1" fmla="*/ 2 h 162"/>
                      <a:gd name="T2" fmla="*/ 920 w 920"/>
                      <a:gd name="T3" fmla="*/ 150 h 162"/>
                      <a:gd name="T4" fmla="*/ 0 w 920"/>
                      <a:gd name="T5" fmla="*/ 150 h 162"/>
                      <a:gd name="T6" fmla="*/ 0 w 920"/>
                      <a:gd name="T7" fmla="*/ 2 h 162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920"/>
                      <a:gd name="T13" fmla="*/ 0 h 162"/>
                      <a:gd name="T14" fmla="*/ 920 w 920"/>
                      <a:gd name="T15" fmla="*/ 162 h 162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920" h="162">
                        <a:moveTo>
                          <a:pt x="0" y="2"/>
                        </a:moveTo>
                        <a:cubicBezTo>
                          <a:pt x="147" y="0"/>
                          <a:pt x="573" y="48"/>
                          <a:pt x="920" y="162"/>
                        </a:cubicBezTo>
                        <a:cubicBezTo>
                          <a:pt x="573" y="162"/>
                          <a:pt x="156" y="162"/>
                          <a:pt x="0" y="162"/>
                        </a:cubicBezTo>
                        <a:cubicBezTo>
                          <a:pt x="0" y="36"/>
                          <a:pt x="0" y="126"/>
                          <a:pt x="0" y="2"/>
                        </a:cubicBezTo>
                        <a:close/>
                      </a:path>
                    </a:pathLst>
                  </a:custGeom>
                  <a:solidFill>
                    <a:schemeClr val="hlink"/>
                  </a:solidFill>
                  <a:ln w="12700" cap="flat" cmpd="sng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none" w="lg" len="med"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6" name="Freeform 39">
                    <a:extLst>
                      <a:ext uri="{FF2B5EF4-FFF2-40B4-BE49-F238E27FC236}">
                        <a16:creationId xmlns:a16="http://schemas.microsoft.com/office/drawing/2014/main" id="{7AF1D832-491E-4980-86F7-2EEAB291918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790" y="1536"/>
                    <a:ext cx="155" cy="64"/>
                  </a:xfrm>
                  <a:custGeom>
                    <a:avLst/>
                    <a:gdLst>
                      <a:gd name="T0" fmla="*/ 15 w 155"/>
                      <a:gd name="T1" fmla="*/ 0 h 64"/>
                      <a:gd name="T2" fmla="*/ 153 w 155"/>
                      <a:gd name="T3" fmla="*/ 54 h 64"/>
                      <a:gd name="T4" fmla="*/ 0 w 155"/>
                      <a:gd name="T5" fmla="*/ 63 h 64"/>
                      <a:gd name="T6" fmla="*/ 0 60000 65536"/>
                      <a:gd name="T7" fmla="*/ 0 60000 65536"/>
                      <a:gd name="T8" fmla="*/ 0 60000 65536"/>
                      <a:gd name="T9" fmla="*/ 0 w 155"/>
                      <a:gd name="T10" fmla="*/ 0 h 64"/>
                      <a:gd name="T11" fmla="*/ 155 w 155"/>
                      <a:gd name="T12" fmla="*/ 64 h 64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55" h="64">
                        <a:moveTo>
                          <a:pt x="15" y="0"/>
                        </a:moveTo>
                        <a:cubicBezTo>
                          <a:pt x="85" y="22"/>
                          <a:pt x="155" y="44"/>
                          <a:pt x="153" y="54"/>
                        </a:cubicBezTo>
                        <a:cubicBezTo>
                          <a:pt x="151" y="64"/>
                          <a:pt x="75" y="63"/>
                          <a:pt x="0" y="63"/>
                        </a:cubicBezTo>
                      </a:path>
                    </a:pathLst>
                  </a:custGeom>
                  <a:solidFill>
                    <a:schemeClr val="hlink"/>
                  </a:solidFill>
                  <a:ln w="12700" cap="flat" cmpd="sng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triangle" w="sm" len="med"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7" name="Freeform 40">
                    <a:extLst>
                      <a:ext uri="{FF2B5EF4-FFF2-40B4-BE49-F238E27FC236}">
                        <a16:creationId xmlns:a16="http://schemas.microsoft.com/office/drawing/2014/main" id="{5D432A6B-6652-429E-BC5F-38E6EBF400F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625" y="1518"/>
                    <a:ext cx="99" cy="90"/>
                  </a:xfrm>
                  <a:custGeom>
                    <a:avLst/>
                    <a:gdLst>
                      <a:gd name="T0" fmla="*/ 0 w 99"/>
                      <a:gd name="T1" fmla="*/ 0 h 90"/>
                      <a:gd name="T2" fmla="*/ 99 w 99"/>
                      <a:gd name="T3" fmla="*/ 48 h 90"/>
                      <a:gd name="T4" fmla="*/ 0 w 99"/>
                      <a:gd name="T5" fmla="*/ 90 h 90"/>
                      <a:gd name="T6" fmla="*/ 0 60000 65536"/>
                      <a:gd name="T7" fmla="*/ 0 60000 65536"/>
                      <a:gd name="T8" fmla="*/ 0 60000 65536"/>
                      <a:gd name="T9" fmla="*/ 0 w 99"/>
                      <a:gd name="T10" fmla="*/ 0 h 90"/>
                      <a:gd name="T11" fmla="*/ 99 w 99"/>
                      <a:gd name="T12" fmla="*/ 90 h 9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99" h="90">
                        <a:moveTo>
                          <a:pt x="0" y="0"/>
                        </a:moveTo>
                        <a:cubicBezTo>
                          <a:pt x="16" y="8"/>
                          <a:pt x="99" y="33"/>
                          <a:pt x="99" y="48"/>
                        </a:cubicBezTo>
                        <a:cubicBezTo>
                          <a:pt x="99" y="63"/>
                          <a:pt x="21" y="81"/>
                          <a:pt x="0" y="90"/>
                        </a:cubicBezTo>
                      </a:path>
                    </a:pathLst>
                  </a:custGeom>
                  <a:solidFill>
                    <a:schemeClr val="hlink"/>
                  </a:solidFill>
                  <a:ln w="12700" cap="flat" cmpd="sng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triangle" w="sm" len="med"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8" name="Freeform 41">
                    <a:extLst>
                      <a:ext uri="{FF2B5EF4-FFF2-40B4-BE49-F238E27FC236}">
                        <a16:creationId xmlns:a16="http://schemas.microsoft.com/office/drawing/2014/main" id="{869ED562-0A32-41A0-B42F-7A8A875CDA7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72" y="1518"/>
                    <a:ext cx="111" cy="93"/>
                  </a:xfrm>
                  <a:custGeom>
                    <a:avLst/>
                    <a:gdLst>
                      <a:gd name="T0" fmla="*/ 108 w 111"/>
                      <a:gd name="T1" fmla="*/ 89 h 93"/>
                      <a:gd name="T2" fmla="*/ 21 w 111"/>
                      <a:gd name="T3" fmla="*/ 81 h 93"/>
                      <a:gd name="T4" fmla="*/ 15 w 111"/>
                      <a:gd name="T5" fmla="*/ 18 h 93"/>
                      <a:gd name="T6" fmla="*/ 111 w 111"/>
                      <a:gd name="T7" fmla="*/ 0 h 93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111"/>
                      <a:gd name="T13" fmla="*/ 0 h 93"/>
                      <a:gd name="T14" fmla="*/ 111 w 111"/>
                      <a:gd name="T15" fmla="*/ 93 h 93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111" h="93">
                        <a:moveTo>
                          <a:pt x="108" y="89"/>
                        </a:moveTo>
                        <a:cubicBezTo>
                          <a:pt x="94" y="88"/>
                          <a:pt x="36" y="93"/>
                          <a:pt x="21" y="81"/>
                        </a:cubicBezTo>
                        <a:cubicBezTo>
                          <a:pt x="6" y="69"/>
                          <a:pt x="0" y="32"/>
                          <a:pt x="15" y="18"/>
                        </a:cubicBezTo>
                        <a:cubicBezTo>
                          <a:pt x="30" y="4"/>
                          <a:pt x="91" y="4"/>
                          <a:pt x="111" y="0"/>
                        </a:cubicBezTo>
                      </a:path>
                    </a:pathLst>
                  </a:custGeom>
                  <a:solidFill>
                    <a:schemeClr val="hlink"/>
                  </a:solidFill>
                  <a:ln w="12700" cap="flat" cmpd="sng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triangle" w="sm" len="med"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39" name="Oval 48">
                  <a:extLst>
                    <a:ext uri="{FF2B5EF4-FFF2-40B4-BE49-F238E27FC236}">
                      <a16:creationId xmlns:a16="http://schemas.microsoft.com/office/drawing/2014/main" id="{1E05FAE5-AB89-4F1C-A1A7-17DA3066778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2520" y="2066925"/>
                  <a:ext cx="317500" cy="317500"/>
                </a:xfrm>
                <a:prstGeom prst="ellipse">
                  <a:avLst/>
                </a:prstGeom>
                <a:solidFill>
                  <a:schemeClr val="hlink"/>
                </a:solidFill>
                <a:ln w="12700">
                  <a:solidFill>
                    <a:schemeClr val="tx1"/>
                  </a:solidFill>
                  <a:round/>
                  <a:headEnd type="none" w="sm" len="sm"/>
                  <a:tailEnd type="none" w="lg" len="med"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0" name="Text Box 49">
                  <a:extLst>
                    <a:ext uri="{FF2B5EF4-FFF2-40B4-BE49-F238E27FC236}">
                      <a16:creationId xmlns:a16="http://schemas.microsoft.com/office/drawing/2014/main" id="{3347C798-081E-4CEC-BE2F-F02C29EC47CB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26137" y="2295823"/>
                  <a:ext cx="567784" cy="461665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 type="none" w="sm" len="sm"/>
                  <a:tailEnd type="none" w="lg" len="med"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US" sz="24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A</a:t>
                  </a:r>
                  <a:r>
                    <a:rPr lang="en-US" sz="2400" baseline="-25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in</a:t>
                  </a:r>
                  <a:endPara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1" name="Oval 50">
                  <a:extLst>
                    <a:ext uri="{FF2B5EF4-FFF2-40B4-BE49-F238E27FC236}">
                      <a16:creationId xmlns:a16="http://schemas.microsoft.com/office/drawing/2014/main" id="{7E02EE8F-0E1E-4CDC-9CB7-D60BA82CD8C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983585" y="1879600"/>
                  <a:ext cx="749300" cy="749300"/>
                </a:xfrm>
                <a:prstGeom prst="ellipse">
                  <a:avLst/>
                </a:prstGeom>
                <a:solidFill>
                  <a:schemeClr val="hlink"/>
                </a:solidFill>
                <a:ln w="12700">
                  <a:solidFill>
                    <a:schemeClr val="tx1"/>
                  </a:solidFill>
                  <a:round/>
                  <a:headEnd type="none" w="sm" len="sm"/>
                  <a:tailEnd type="none" w="lg" len="med"/>
                </a:ln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2" name="Text Box 51">
                  <a:extLst>
                    <a:ext uri="{FF2B5EF4-FFF2-40B4-BE49-F238E27FC236}">
                      <a16:creationId xmlns:a16="http://schemas.microsoft.com/office/drawing/2014/main" id="{16F5FB94-B885-47F2-8BE8-884EB166D73D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7077489" y="2560638"/>
                  <a:ext cx="670376" cy="461665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 type="none" w="sm" len="sm"/>
                  <a:tailEnd type="none" w="lg" len="med"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US" sz="24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A</a:t>
                  </a:r>
                  <a:r>
                    <a:rPr lang="en-US" sz="2400" baseline="-25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out</a:t>
                  </a:r>
                  <a:endPara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7" name="Text Box 49">
                  <a:extLst>
                    <a:ext uri="{FF2B5EF4-FFF2-40B4-BE49-F238E27FC236}">
                      <a16:creationId xmlns:a16="http://schemas.microsoft.com/office/drawing/2014/main" id="{47F62C1F-11BF-498E-AB48-5132B41AE167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139581" y="1969452"/>
                  <a:ext cx="549318" cy="461665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 type="none" w="sm" len="sm"/>
                  <a:tailEnd type="none" w="lg" len="med"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US" sz="24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V</a:t>
                  </a:r>
                  <a:r>
                    <a:rPr lang="en-US" sz="2400" baseline="-25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in</a:t>
                  </a:r>
                  <a:endPara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9" name="Text Box 49">
                  <a:extLst>
                    <a:ext uri="{FF2B5EF4-FFF2-40B4-BE49-F238E27FC236}">
                      <a16:creationId xmlns:a16="http://schemas.microsoft.com/office/drawing/2014/main" id="{67A3C4D3-DF84-4E9B-97B0-C637EA9F7E65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6010433" y="1939353"/>
                  <a:ext cx="630685" cy="461665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 type="none" w="sm" len="sm"/>
                  <a:tailEnd type="none" w="lg" len="med"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US" sz="24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V</a:t>
                  </a:r>
                  <a:r>
                    <a:rPr lang="en-US" sz="2400" baseline="-25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out</a:t>
                  </a:r>
                  <a:endPara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43" name="Line 52">
                <a:extLst>
                  <a:ext uri="{FF2B5EF4-FFF2-40B4-BE49-F238E27FC236}">
                    <a16:creationId xmlns:a16="http://schemas.microsoft.com/office/drawing/2014/main" id="{BD41063E-C660-418C-8395-7D5BF0007A5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701800" y="2882900"/>
                <a:ext cx="1435100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triangle" w="lg" len="med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" name="Text Box 53">
                <a:extLst>
                  <a:ext uri="{FF2B5EF4-FFF2-40B4-BE49-F238E27FC236}">
                    <a16:creationId xmlns:a16="http://schemas.microsoft.com/office/drawing/2014/main" id="{B4953DD4-50DA-4253-A56B-82D173B1C70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209925" y="2619375"/>
                <a:ext cx="336550" cy="457200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lg" len="med"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</a:p>
            </p:txBody>
          </p:sp>
        </p:grp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1A614854-114F-418E-8A6C-77EE1E88AEFC}"/>
                </a:ext>
              </a:extLst>
            </p:cNvPr>
            <p:cNvCxnSpPr>
              <a:cxnSpLocks/>
            </p:cNvCxnSpPr>
            <p:nvPr/>
          </p:nvCxnSpPr>
          <p:spPr>
            <a:xfrm>
              <a:off x="3934840" y="1640063"/>
              <a:ext cx="0" cy="1164874"/>
            </a:xfrm>
            <a:prstGeom prst="line">
              <a:avLst/>
            </a:prstGeom>
            <a:ln w="28575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5FBF75CD-66DF-40F6-B7FA-8743782FE214}"/>
                </a:ext>
              </a:extLst>
            </p:cNvPr>
            <p:cNvCxnSpPr>
              <a:cxnSpLocks/>
            </p:cNvCxnSpPr>
            <p:nvPr/>
          </p:nvCxnSpPr>
          <p:spPr>
            <a:xfrm>
              <a:off x="5410200" y="1640063"/>
              <a:ext cx="0" cy="1164874"/>
            </a:xfrm>
            <a:prstGeom prst="line">
              <a:avLst/>
            </a:prstGeom>
            <a:ln w="28575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136526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4B9016D-11DB-4CD8-9118-27CFF251A34E}"/>
              </a:ext>
            </a:extLst>
          </p:cNvPr>
          <p:cNvGrpSpPr/>
          <p:nvPr/>
        </p:nvGrpSpPr>
        <p:grpSpPr>
          <a:xfrm>
            <a:off x="990600" y="1557798"/>
            <a:ext cx="8633936" cy="4004802"/>
            <a:chOff x="990600" y="1534669"/>
            <a:chExt cx="8633936" cy="4004802"/>
          </a:xfrm>
        </p:grpSpPr>
        <p:sp>
          <p:nvSpPr>
            <p:cNvPr id="50" name="Freeform 6">
              <a:extLst>
                <a:ext uri="{FF2B5EF4-FFF2-40B4-BE49-F238E27FC236}">
                  <a16:creationId xmlns:a16="http://schemas.microsoft.com/office/drawing/2014/main" id="{2B4BD6E5-C3A2-459A-9050-3C2BBC98649B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2572" y="2339071"/>
              <a:ext cx="3336367" cy="18288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28"/>
                </a:cxn>
                <a:cxn ang="0">
                  <a:pos x="3216" y="528"/>
                </a:cxn>
                <a:cxn ang="0">
                  <a:pos x="3216" y="0"/>
                </a:cxn>
              </a:cxnLst>
              <a:rect l="0" t="0" r="r" b="b"/>
              <a:pathLst>
                <a:path w="3216" h="528">
                  <a:moveTo>
                    <a:pt x="0" y="0"/>
                  </a:moveTo>
                  <a:lnTo>
                    <a:pt x="0" y="528"/>
                  </a:lnTo>
                  <a:lnTo>
                    <a:pt x="3216" y="528"/>
                  </a:lnTo>
                  <a:lnTo>
                    <a:pt x="3216" y="0"/>
                  </a:lnTo>
                </a:path>
              </a:pathLst>
            </a:custGeom>
            <a:solidFill>
              <a:schemeClr val="hlink"/>
            </a:solidFill>
            <a:ln w="5715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spAutoFit/>
            </a:bodyPr>
            <a:lstStyle/>
            <a:p>
              <a:endParaRPr lang="en-US" dirty="0"/>
            </a:p>
          </p:txBody>
        </p:sp>
        <p:sp>
          <p:nvSpPr>
            <p:cNvPr id="51" name="AutoShape 13">
              <a:extLst>
                <a:ext uri="{FF2B5EF4-FFF2-40B4-BE49-F238E27FC236}">
                  <a16:creationId xmlns:a16="http://schemas.microsoft.com/office/drawing/2014/main" id="{22C7A6E7-4D39-45FE-B38C-2EC620390B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63177" y="4065967"/>
              <a:ext cx="728663" cy="1399032"/>
            </a:xfrm>
            <a:custGeom>
              <a:avLst/>
              <a:gdLst>
                <a:gd name="G0" fmla="+- 6871 0 0"/>
                <a:gd name="G1" fmla="+- 21600 0 6871"/>
                <a:gd name="G2" fmla="*/ 6871 1 2"/>
                <a:gd name="G3" fmla="+- 21600 0 G2"/>
                <a:gd name="G4" fmla="+/ 6871 21600 2"/>
                <a:gd name="G5" fmla="+/ G1 0 2"/>
                <a:gd name="G6" fmla="*/ 21600 21600 6871"/>
                <a:gd name="G7" fmla="*/ G6 1 2"/>
                <a:gd name="G8" fmla="+- 21600 0 G7"/>
                <a:gd name="G9" fmla="*/ 21600 1 2"/>
                <a:gd name="G10" fmla="+- 6871 0 G9"/>
                <a:gd name="G11" fmla="?: G10 G8 0"/>
                <a:gd name="G12" fmla="?: G10 G7 21600"/>
                <a:gd name="T0" fmla="*/ 18164 w 21600"/>
                <a:gd name="T1" fmla="*/ 10800 h 21600"/>
                <a:gd name="T2" fmla="*/ 10800 w 21600"/>
                <a:gd name="T3" fmla="*/ 21600 h 21600"/>
                <a:gd name="T4" fmla="*/ 3436 w 21600"/>
                <a:gd name="T5" fmla="*/ 10800 h 21600"/>
                <a:gd name="T6" fmla="*/ 10800 w 21600"/>
                <a:gd name="T7" fmla="*/ 0 h 21600"/>
                <a:gd name="T8" fmla="*/ 5236 w 21600"/>
                <a:gd name="T9" fmla="*/ 5236 h 21600"/>
                <a:gd name="T10" fmla="*/ 16364 w 21600"/>
                <a:gd name="T11" fmla="*/ 16364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6871" y="21600"/>
                  </a:lnTo>
                  <a:lnTo>
                    <a:pt x="14729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hlink"/>
            </a:solidFill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grpSp>
          <p:nvGrpSpPr>
            <p:cNvPr id="52" name="Group 27">
              <a:extLst>
                <a:ext uri="{FF2B5EF4-FFF2-40B4-BE49-F238E27FC236}">
                  <a16:creationId xmlns:a16="http://schemas.microsoft.com/office/drawing/2014/main" id="{41A131C8-E9EB-4199-8BA2-4A411504E6F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151176" y="4150993"/>
              <a:ext cx="740664" cy="1316736"/>
              <a:chOff x="2480" y="2033"/>
              <a:chExt cx="459" cy="1395"/>
            </a:xfrm>
          </p:grpSpPr>
          <p:sp>
            <p:nvSpPr>
              <p:cNvPr id="75" name="Freeform 8">
                <a:extLst>
                  <a:ext uri="{FF2B5EF4-FFF2-40B4-BE49-F238E27FC236}">
                    <a16:creationId xmlns:a16="http://schemas.microsoft.com/office/drawing/2014/main" id="{0A55DB3D-9497-42C7-9EE3-8BB3365227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0" y="2033"/>
                <a:ext cx="147" cy="139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11" y="232"/>
                  </a:cxn>
                  <a:cxn ang="0">
                    <a:pos x="141" y="1395"/>
                  </a:cxn>
                </a:cxnLst>
                <a:rect l="0" t="0" r="r" b="b"/>
                <a:pathLst>
                  <a:path w="147" h="1395">
                    <a:moveTo>
                      <a:pt x="0" y="0"/>
                    </a:moveTo>
                    <a:cubicBezTo>
                      <a:pt x="87" y="0"/>
                      <a:pt x="106" y="174"/>
                      <a:pt x="111" y="232"/>
                    </a:cubicBezTo>
                    <a:cubicBezTo>
                      <a:pt x="116" y="290"/>
                      <a:pt x="147" y="1084"/>
                      <a:pt x="141" y="1395"/>
                    </a:cubicBezTo>
                  </a:path>
                </a:pathLst>
              </a:custGeom>
              <a:solidFill>
                <a:schemeClr val="bg1"/>
              </a:solidFill>
              <a:ln w="12700" cap="flat" cmpd="sng">
                <a:solidFill>
                  <a:schemeClr val="hlink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6" name="Freeform 15">
                <a:extLst>
                  <a:ext uri="{FF2B5EF4-FFF2-40B4-BE49-F238E27FC236}">
                    <a16:creationId xmlns:a16="http://schemas.microsoft.com/office/drawing/2014/main" id="{EAE13F74-1D37-4B6E-A647-D005203F749D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792" y="2033"/>
                <a:ext cx="147" cy="139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11" y="232"/>
                  </a:cxn>
                  <a:cxn ang="0">
                    <a:pos x="141" y="1395"/>
                  </a:cxn>
                </a:cxnLst>
                <a:rect l="0" t="0" r="r" b="b"/>
                <a:pathLst>
                  <a:path w="147" h="1395">
                    <a:moveTo>
                      <a:pt x="0" y="0"/>
                    </a:moveTo>
                    <a:cubicBezTo>
                      <a:pt x="87" y="0"/>
                      <a:pt x="106" y="174"/>
                      <a:pt x="111" y="232"/>
                    </a:cubicBezTo>
                    <a:cubicBezTo>
                      <a:pt x="116" y="290"/>
                      <a:pt x="147" y="1084"/>
                      <a:pt x="141" y="1395"/>
                    </a:cubicBezTo>
                  </a:path>
                </a:pathLst>
              </a:custGeom>
              <a:solidFill>
                <a:schemeClr val="bg1"/>
              </a:solidFill>
              <a:ln w="12700" cap="flat" cmpd="sng">
                <a:solidFill>
                  <a:schemeClr val="hlink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53" name="Freeform 6">
              <a:extLst>
                <a:ext uri="{FF2B5EF4-FFF2-40B4-BE49-F238E27FC236}">
                  <a16:creationId xmlns:a16="http://schemas.microsoft.com/office/drawing/2014/main" id="{4651E136-A48F-44D0-BF34-93C34B553D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534888" y="2339071"/>
              <a:ext cx="2152192" cy="32004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28"/>
                </a:cxn>
                <a:cxn ang="0">
                  <a:pos x="3216" y="528"/>
                </a:cxn>
                <a:cxn ang="0">
                  <a:pos x="3216" y="0"/>
                </a:cxn>
              </a:cxnLst>
              <a:rect l="0" t="0" r="r" b="b"/>
              <a:pathLst>
                <a:path w="3216" h="528">
                  <a:moveTo>
                    <a:pt x="0" y="0"/>
                  </a:moveTo>
                  <a:lnTo>
                    <a:pt x="0" y="528"/>
                  </a:lnTo>
                  <a:lnTo>
                    <a:pt x="3216" y="528"/>
                  </a:lnTo>
                  <a:lnTo>
                    <a:pt x="3216" y="0"/>
                  </a:lnTo>
                </a:path>
              </a:pathLst>
            </a:custGeom>
            <a:solidFill>
              <a:schemeClr val="hlink"/>
            </a:solidFill>
            <a:ln w="5715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spAutoFit/>
            </a:bodyPr>
            <a:lstStyle/>
            <a:p>
              <a:endParaRPr lang="en-US"/>
            </a:p>
          </p:txBody>
        </p:sp>
        <p:sp>
          <p:nvSpPr>
            <p:cNvPr id="54" name="AutoShape 13">
              <a:extLst>
                <a:ext uri="{FF2B5EF4-FFF2-40B4-BE49-F238E27FC236}">
                  <a16:creationId xmlns:a16="http://schemas.microsoft.com/office/drawing/2014/main" id="{3C67FF5C-F25E-4E25-AA9C-D5770CF3A11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7611832" y="3829374"/>
              <a:ext cx="749808" cy="694944"/>
            </a:xfrm>
            <a:custGeom>
              <a:avLst/>
              <a:gdLst>
                <a:gd name="G0" fmla="+- 6871 0 0"/>
                <a:gd name="G1" fmla="+- 21600 0 6871"/>
                <a:gd name="G2" fmla="*/ 6871 1 2"/>
                <a:gd name="G3" fmla="+- 21600 0 G2"/>
                <a:gd name="G4" fmla="+/ 6871 21600 2"/>
                <a:gd name="G5" fmla="+/ G1 0 2"/>
                <a:gd name="G6" fmla="*/ 21600 21600 6871"/>
                <a:gd name="G7" fmla="*/ G6 1 2"/>
                <a:gd name="G8" fmla="+- 21600 0 G7"/>
                <a:gd name="G9" fmla="*/ 21600 1 2"/>
                <a:gd name="G10" fmla="+- 6871 0 G9"/>
                <a:gd name="G11" fmla="?: G10 G8 0"/>
                <a:gd name="G12" fmla="?: G10 G7 21600"/>
                <a:gd name="T0" fmla="*/ 18164 w 21600"/>
                <a:gd name="T1" fmla="*/ 10800 h 21600"/>
                <a:gd name="T2" fmla="*/ 10800 w 21600"/>
                <a:gd name="T3" fmla="*/ 21600 h 21600"/>
                <a:gd name="T4" fmla="*/ 3436 w 21600"/>
                <a:gd name="T5" fmla="*/ 10800 h 21600"/>
                <a:gd name="T6" fmla="*/ 10800 w 21600"/>
                <a:gd name="T7" fmla="*/ 0 h 21600"/>
                <a:gd name="T8" fmla="*/ 5236 w 21600"/>
                <a:gd name="T9" fmla="*/ 5236 h 21600"/>
                <a:gd name="T10" fmla="*/ 16364 w 21600"/>
                <a:gd name="T11" fmla="*/ 16364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6871" y="21600"/>
                  </a:lnTo>
                  <a:lnTo>
                    <a:pt x="14729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hlink"/>
            </a:solidFill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square" anchor="ctr">
              <a:spAutoFit/>
            </a:bodyPr>
            <a:lstStyle/>
            <a:p>
              <a:endParaRPr lang="en-US"/>
            </a:p>
          </p:txBody>
        </p: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4B6B3EE2-B7C9-43C7-992D-79CF64825B17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8231064" y="3207794"/>
              <a:ext cx="740664" cy="1924262"/>
              <a:chOff x="2480" y="2033"/>
              <a:chExt cx="459" cy="1395"/>
            </a:xfrm>
          </p:grpSpPr>
          <p:sp>
            <p:nvSpPr>
              <p:cNvPr id="73" name="Freeform 8">
                <a:extLst>
                  <a:ext uri="{FF2B5EF4-FFF2-40B4-BE49-F238E27FC236}">
                    <a16:creationId xmlns:a16="http://schemas.microsoft.com/office/drawing/2014/main" id="{94CBC85D-A3DA-4070-A99B-6710ED3D26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0" y="2033"/>
                <a:ext cx="147" cy="139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11" y="232"/>
                  </a:cxn>
                  <a:cxn ang="0">
                    <a:pos x="141" y="1395"/>
                  </a:cxn>
                </a:cxnLst>
                <a:rect l="0" t="0" r="r" b="b"/>
                <a:pathLst>
                  <a:path w="147" h="1395">
                    <a:moveTo>
                      <a:pt x="0" y="0"/>
                    </a:moveTo>
                    <a:cubicBezTo>
                      <a:pt x="87" y="0"/>
                      <a:pt x="106" y="174"/>
                      <a:pt x="111" y="232"/>
                    </a:cubicBezTo>
                    <a:cubicBezTo>
                      <a:pt x="116" y="290"/>
                      <a:pt x="147" y="1084"/>
                      <a:pt x="141" y="1395"/>
                    </a:cubicBezTo>
                  </a:path>
                </a:pathLst>
              </a:custGeom>
              <a:solidFill>
                <a:schemeClr val="bg1"/>
              </a:solidFill>
              <a:ln w="12700" cap="flat" cmpd="sng">
                <a:solidFill>
                  <a:schemeClr val="hlink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4" name="Freeform 15">
                <a:extLst>
                  <a:ext uri="{FF2B5EF4-FFF2-40B4-BE49-F238E27FC236}">
                    <a16:creationId xmlns:a16="http://schemas.microsoft.com/office/drawing/2014/main" id="{D0D98E8B-EC8A-4D7A-B4B4-48B18931FBC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792" y="2033"/>
                <a:ext cx="147" cy="139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11" y="232"/>
                  </a:cxn>
                  <a:cxn ang="0">
                    <a:pos x="141" y="1395"/>
                  </a:cxn>
                </a:cxnLst>
                <a:rect l="0" t="0" r="r" b="b"/>
                <a:pathLst>
                  <a:path w="147" h="1395">
                    <a:moveTo>
                      <a:pt x="0" y="0"/>
                    </a:moveTo>
                    <a:cubicBezTo>
                      <a:pt x="87" y="0"/>
                      <a:pt x="106" y="174"/>
                      <a:pt x="111" y="232"/>
                    </a:cubicBezTo>
                    <a:cubicBezTo>
                      <a:pt x="116" y="290"/>
                      <a:pt x="147" y="1084"/>
                      <a:pt x="141" y="1395"/>
                    </a:cubicBezTo>
                  </a:path>
                </a:pathLst>
              </a:custGeom>
              <a:solidFill>
                <a:schemeClr val="bg1"/>
              </a:solidFill>
              <a:ln w="12700" cap="flat" cmpd="sng">
                <a:solidFill>
                  <a:schemeClr val="hlink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9B57DFC6-A94D-41B5-9872-9D95AD63F3AC}"/>
                </a:ext>
              </a:extLst>
            </p:cNvPr>
            <p:cNvSpPr/>
            <p:nvPr/>
          </p:nvSpPr>
          <p:spPr>
            <a:xfrm>
              <a:off x="8218961" y="3898121"/>
              <a:ext cx="1405575" cy="5089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endParaRPr>
            </a:p>
          </p:txBody>
        </p: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D4BD617D-3288-4169-ADB3-D92AB3B31030}"/>
                </a:ext>
              </a:extLst>
            </p:cNvPr>
            <p:cNvCxnSpPr>
              <a:cxnSpLocks/>
            </p:cNvCxnSpPr>
            <p:nvPr/>
          </p:nvCxnSpPr>
          <p:spPr>
            <a:xfrm>
              <a:off x="8795767" y="2339071"/>
              <a:ext cx="0" cy="1804248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884573FD-8786-4177-8F32-C956445D5B87}"/>
                </a:ext>
              </a:extLst>
            </p:cNvPr>
            <p:cNvSpPr txBox="1"/>
            <p:nvPr/>
          </p:nvSpPr>
          <p:spPr>
            <a:xfrm>
              <a:off x="1916405" y="1534669"/>
              <a:ext cx="2951689" cy="4770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5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Horizontal orifice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DAFFEBE5-AB30-4BAD-848E-87F1B73C8433}"/>
                </a:ext>
              </a:extLst>
            </p:cNvPr>
            <p:cNvSpPr txBox="1"/>
            <p:nvPr/>
          </p:nvSpPr>
          <p:spPr>
            <a:xfrm>
              <a:off x="5442054" y="1540428"/>
              <a:ext cx="2496237" cy="4770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5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Vertical orifice</a:t>
              </a: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B0845DE-7AC3-4897-A89C-5E3297D4E5AA}"/>
                </a:ext>
              </a:extLst>
            </p:cNvPr>
            <p:cNvGrpSpPr/>
            <p:nvPr/>
          </p:nvGrpSpPr>
          <p:grpSpPr>
            <a:xfrm>
              <a:off x="4372957" y="2103464"/>
              <a:ext cx="482269" cy="420455"/>
              <a:chOff x="4446109" y="2103464"/>
              <a:chExt cx="482269" cy="420455"/>
            </a:xfrm>
          </p:grpSpPr>
          <p:sp>
            <p:nvSpPr>
              <p:cNvPr id="91" name="AutoShape 174">
                <a:extLst>
                  <a:ext uri="{FF2B5EF4-FFF2-40B4-BE49-F238E27FC236}">
                    <a16:creationId xmlns:a16="http://schemas.microsoft.com/office/drawing/2014/main" id="{69E636F4-8E86-460E-ACC5-4EBFD600D8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4506392" y="2103464"/>
                <a:ext cx="361702" cy="228043"/>
              </a:xfrm>
              <a:prstGeom prst="triangle">
                <a:avLst>
                  <a:gd name="adj" fmla="val 50000"/>
                </a:avLst>
              </a:prstGeom>
              <a:noFill/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2" name="Line 175">
                <a:extLst>
                  <a:ext uri="{FF2B5EF4-FFF2-40B4-BE49-F238E27FC236}">
                    <a16:creationId xmlns:a16="http://schemas.microsoft.com/office/drawing/2014/main" id="{78221ED4-5F24-4459-8402-5BB4FF04BAC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46109" y="2395643"/>
                <a:ext cx="482269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3" name="Line 176">
                <a:extLst>
                  <a:ext uri="{FF2B5EF4-FFF2-40B4-BE49-F238E27FC236}">
                    <a16:creationId xmlns:a16="http://schemas.microsoft.com/office/drawing/2014/main" id="{C8C1CD32-B047-419B-94C1-94468C09BF4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06392" y="2459782"/>
                <a:ext cx="36170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4" name="Line 177">
                <a:extLst>
                  <a:ext uri="{FF2B5EF4-FFF2-40B4-BE49-F238E27FC236}">
                    <a16:creationId xmlns:a16="http://schemas.microsoft.com/office/drawing/2014/main" id="{0263AA5E-82E0-4DE5-B1A8-97B6DF03F43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76723" y="2523919"/>
                <a:ext cx="218529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6C4BA349-FCC3-4204-8DC3-465EE17CFE92}"/>
                </a:ext>
              </a:extLst>
            </p:cNvPr>
            <p:cNvGrpSpPr/>
            <p:nvPr/>
          </p:nvGrpSpPr>
          <p:grpSpPr>
            <a:xfrm>
              <a:off x="6579535" y="2107587"/>
              <a:ext cx="482269" cy="420455"/>
              <a:chOff x="4446109" y="2103464"/>
              <a:chExt cx="482269" cy="420455"/>
            </a:xfrm>
          </p:grpSpPr>
          <p:sp>
            <p:nvSpPr>
              <p:cNvPr id="96" name="AutoShape 174">
                <a:extLst>
                  <a:ext uri="{FF2B5EF4-FFF2-40B4-BE49-F238E27FC236}">
                    <a16:creationId xmlns:a16="http://schemas.microsoft.com/office/drawing/2014/main" id="{B67FDA00-7D32-4A45-B280-91AF61E2E3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4506392" y="2103464"/>
                <a:ext cx="361702" cy="228043"/>
              </a:xfrm>
              <a:prstGeom prst="triangle">
                <a:avLst>
                  <a:gd name="adj" fmla="val 50000"/>
                </a:avLst>
              </a:prstGeom>
              <a:noFill/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7" name="Line 175">
                <a:extLst>
                  <a:ext uri="{FF2B5EF4-FFF2-40B4-BE49-F238E27FC236}">
                    <a16:creationId xmlns:a16="http://schemas.microsoft.com/office/drawing/2014/main" id="{BD67BEF0-245C-4DD2-A331-8F0F40097A5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46109" y="2395643"/>
                <a:ext cx="482269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8" name="Line 176">
                <a:extLst>
                  <a:ext uri="{FF2B5EF4-FFF2-40B4-BE49-F238E27FC236}">
                    <a16:creationId xmlns:a16="http://schemas.microsoft.com/office/drawing/2014/main" id="{CDA58CEC-D77F-42E4-BBC9-2E0878949CA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06392" y="2459782"/>
                <a:ext cx="36170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9" name="Line 177">
                <a:extLst>
                  <a:ext uri="{FF2B5EF4-FFF2-40B4-BE49-F238E27FC236}">
                    <a16:creationId xmlns:a16="http://schemas.microsoft.com/office/drawing/2014/main" id="{CE6C1985-F32A-4982-9E33-25EA7448092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76723" y="2523919"/>
                <a:ext cx="218529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</p:grp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309567E7-E245-4769-BFDF-A09579D30AE6}"/>
                </a:ext>
              </a:extLst>
            </p:cNvPr>
            <p:cNvCxnSpPr>
              <a:cxnSpLocks/>
            </p:cNvCxnSpPr>
            <p:nvPr/>
          </p:nvCxnSpPr>
          <p:spPr>
            <a:xfrm>
              <a:off x="999071" y="2331507"/>
              <a:ext cx="7954404" cy="0"/>
            </a:xfrm>
            <a:prstGeom prst="line">
              <a:avLst/>
            </a:prstGeom>
            <a:ln w="28575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39E989BD-75D4-4639-B8A1-E3411758DF3F}"/>
                </a:ext>
              </a:extLst>
            </p:cNvPr>
            <p:cNvCxnSpPr>
              <a:cxnSpLocks/>
            </p:cNvCxnSpPr>
            <p:nvPr/>
          </p:nvCxnSpPr>
          <p:spPr>
            <a:xfrm>
              <a:off x="990600" y="4150993"/>
              <a:ext cx="7954404" cy="0"/>
            </a:xfrm>
            <a:prstGeom prst="line">
              <a:avLst/>
            </a:prstGeom>
            <a:ln w="28575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356C6010-969E-494B-BD12-9E61C82A5CC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0" y="2977438"/>
            <a:ext cx="702967" cy="383148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41313441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E4C31397-41E4-4C43-9199-CADC3A56F215}"/>
              </a:ext>
            </a:extLst>
          </p:cNvPr>
          <p:cNvGrpSpPr/>
          <p:nvPr/>
        </p:nvGrpSpPr>
        <p:grpSpPr>
          <a:xfrm>
            <a:off x="166688" y="1795463"/>
            <a:ext cx="8153457" cy="4805362"/>
            <a:chOff x="166688" y="1795463"/>
            <a:chExt cx="8153457" cy="4805362"/>
          </a:xfrm>
        </p:grpSpPr>
        <p:sp>
          <p:nvSpPr>
            <p:cNvPr id="31" name="Freeform 37">
              <a:extLst>
                <a:ext uri="{FF2B5EF4-FFF2-40B4-BE49-F238E27FC236}">
                  <a16:creationId xmlns:a16="http://schemas.microsoft.com/office/drawing/2014/main" id="{3FC6C672-AFEB-4A98-8475-DD6E25FD559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6800" y="1890713"/>
              <a:ext cx="5616575" cy="136048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28"/>
                </a:cxn>
                <a:cxn ang="0">
                  <a:pos x="3216" y="528"/>
                </a:cxn>
                <a:cxn ang="0">
                  <a:pos x="3216" y="0"/>
                </a:cxn>
              </a:cxnLst>
              <a:rect l="0" t="0" r="r" b="b"/>
              <a:pathLst>
                <a:path w="3216" h="528">
                  <a:moveTo>
                    <a:pt x="0" y="0"/>
                  </a:moveTo>
                  <a:lnTo>
                    <a:pt x="0" y="528"/>
                  </a:lnTo>
                  <a:lnTo>
                    <a:pt x="3216" y="528"/>
                  </a:lnTo>
                  <a:lnTo>
                    <a:pt x="3216" y="0"/>
                  </a:lnTo>
                </a:path>
              </a:pathLst>
            </a:custGeom>
            <a:noFill/>
            <a:ln w="5715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3" name="Freeform 4">
              <a:extLst>
                <a:ext uri="{FF2B5EF4-FFF2-40B4-BE49-F238E27FC236}">
                  <a16:creationId xmlns:a16="http://schemas.microsoft.com/office/drawing/2014/main" id="{3924E613-6C97-4B64-BF4F-99836069CB4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6800" y="1890713"/>
              <a:ext cx="5616575" cy="136048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28"/>
                </a:cxn>
                <a:cxn ang="0">
                  <a:pos x="3216" y="528"/>
                </a:cxn>
                <a:cxn ang="0">
                  <a:pos x="3216" y="0"/>
                </a:cxn>
              </a:cxnLst>
              <a:rect l="0" t="0" r="r" b="b"/>
              <a:pathLst>
                <a:path w="3216" h="528">
                  <a:moveTo>
                    <a:pt x="0" y="0"/>
                  </a:moveTo>
                  <a:lnTo>
                    <a:pt x="0" y="528"/>
                  </a:lnTo>
                  <a:lnTo>
                    <a:pt x="3216" y="528"/>
                  </a:lnTo>
                  <a:lnTo>
                    <a:pt x="3216" y="0"/>
                  </a:lnTo>
                </a:path>
              </a:pathLst>
            </a:custGeom>
            <a:solidFill>
              <a:schemeClr val="hlink"/>
            </a:solidFill>
            <a:ln w="5715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4" name="Rectangle 8">
              <a:extLst>
                <a:ext uri="{FF2B5EF4-FFF2-40B4-BE49-F238E27FC236}">
                  <a16:creationId xmlns:a16="http://schemas.microsoft.com/office/drawing/2014/main" id="{12745584-EEB1-40F3-BD29-9B67EE03B0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2675" y="1795463"/>
              <a:ext cx="5578475" cy="365125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5" name="Rectangle 10">
              <a:extLst>
                <a:ext uri="{FF2B5EF4-FFF2-40B4-BE49-F238E27FC236}">
                  <a16:creationId xmlns:a16="http://schemas.microsoft.com/office/drawing/2014/main" id="{A75773BA-A0A6-48DD-9837-017BE24008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38550" y="2125663"/>
              <a:ext cx="257175" cy="1335087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6" name="Line 11">
              <a:extLst>
                <a:ext uri="{FF2B5EF4-FFF2-40B4-BE49-F238E27FC236}">
                  <a16:creationId xmlns:a16="http://schemas.microsoft.com/office/drawing/2014/main" id="{DF617A71-B458-49E3-8A49-C5CF4D83D82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21088" y="2198688"/>
              <a:ext cx="0" cy="233997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7" name="Line 12">
              <a:extLst>
                <a:ext uri="{FF2B5EF4-FFF2-40B4-BE49-F238E27FC236}">
                  <a16:creationId xmlns:a16="http://schemas.microsoft.com/office/drawing/2014/main" id="{4FE0D342-BBF2-4760-95E3-87BB9C7AAF8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86200" y="2198688"/>
              <a:ext cx="0" cy="233997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8" name="Rectangle 14">
              <a:extLst>
                <a:ext uri="{FF2B5EF4-FFF2-40B4-BE49-F238E27FC236}">
                  <a16:creationId xmlns:a16="http://schemas.microsoft.com/office/drawing/2014/main" id="{86C3D52E-6511-4067-92AE-4711E5FE22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99125" y="3189288"/>
              <a:ext cx="160338" cy="2692400"/>
            </a:xfrm>
            <a:prstGeom prst="rect">
              <a:avLst/>
            </a:prstGeom>
            <a:solidFill>
              <a:schemeClr val="hlink"/>
            </a:solidFill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9" name="Line 15">
              <a:extLst>
                <a:ext uri="{FF2B5EF4-FFF2-40B4-BE49-F238E27FC236}">
                  <a16:creationId xmlns:a16="http://schemas.microsoft.com/office/drawing/2014/main" id="{84FE23B3-FB3D-4875-96EC-4B29DD547CB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686425" y="3186113"/>
              <a:ext cx="0" cy="267017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0" name="Line 16">
              <a:extLst>
                <a:ext uri="{FF2B5EF4-FFF2-40B4-BE49-F238E27FC236}">
                  <a16:creationId xmlns:a16="http://schemas.microsoft.com/office/drawing/2014/main" id="{B23DDFC0-B804-4CDD-A82B-5A16032F0FE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859463" y="3186113"/>
              <a:ext cx="0" cy="267017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1" name="Line 17">
              <a:extLst>
                <a:ext uri="{FF2B5EF4-FFF2-40B4-BE49-F238E27FC236}">
                  <a16:creationId xmlns:a16="http://schemas.microsoft.com/office/drawing/2014/main" id="{6E17A796-CE80-464E-A90E-1D7753897FE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780088" y="4751388"/>
              <a:ext cx="0" cy="69532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2" name="Line 18">
              <a:extLst>
                <a:ext uri="{FF2B5EF4-FFF2-40B4-BE49-F238E27FC236}">
                  <a16:creationId xmlns:a16="http://schemas.microsoft.com/office/drawing/2014/main" id="{057D35D4-E631-46A1-91D1-DAF52E0EE1C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33800" y="4024313"/>
              <a:ext cx="0" cy="6096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3" name="Rectangle 20">
              <a:extLst>
                <a:ext uri="{FF2B5EF4-FFF2-40B4-BE49-F238E27FC236}">
                  <a16:creationId xmlns:a16="http://schemas.microsoft.com/office/drawing/2014/main" id="{E33CBF34-9C1F-458A-B093-21F0984536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7800" y="3219450"/>
              <a:ext cx="304800" cy="90488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4" name="Freeform 21">
              <a:extLst>
                <a:ext uri="{FF2B5EF4-FFF2-40B4-BE49-F238E27FC236}">
                  <a16:creationId xmlns:a16="http://schemas.microsoft.com/office/drawing/2014/main" id="{E0B8B8F8-BC5D-4E3A-95B9-0F8D83BE4D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9600" y="5167313"/>
              <a:ext cx="2078038" cy="13589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856"/>
                </a:cxn>
                <a:cxn ang="0">
                  <a:pos x="1309" y="856"/>
                </a:cxn>
                <a:cxn ang="0">
                  <a:pos x="1309" y="0"/>
                </a:cxn>
              </a:cxnLst>
              <a:rect l="0" t="0" r="r" b="b"/>
              <a:pathLst>
                <a:path w="1309" h="856">
                  <a:moveTo>
                    <a:pt x="0" y="0"/>
                  </a:moveTo>
                  <a:lnTo>
                    <a:pt x="0" y="856"/>
                  </a:lnTo>
                  <a:lnTo>
                    <a:pt x="1309" y="856"/>
                  </a:lnTo>
                  <a:lnTo>
                    <a:pt x="1309" y="0"/>
                  </a:lnTo>
                </a:path>
              </a:pathLst>
            </a:custGeom>
            <a:noFill/>
            <a:ln w="1270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5" name="Freeform 22">
              <a:extLst>
                <a:ext uri="{FF2B5EF4-FFF2-40B4-BE49-F238E27FC236}">
                  <a16:creationId xmlns:a16="http://schemas.microsoft.com/office/drawing/2014/main" id="{E0477034-4944-480D-A0C0-9E8582D4FC8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9600" y="5776913"/>
              <a:ext cx="2078038" cy="7493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856"/>
                </a:cxn>
                <a:cxn ang="0">
                  <a:pos x="1309" y="856"/>
                </a:cxn>
                <a:cxn ang="0">
                  <a:pos x="1309" y="0"/>
                </a:cxn>
              </a:cxnLst>
              <a:rect l="0" t="0" r="r" b="b"/>
              <a:pathLst>
                <a:path w="1309" h="856">
                  <a:moveTo>
                    <a:pt x="0" y="0"/>
                  </a:moveTo>
                  <a:lnTo>
                    <a:pt x="0" y="856"/>
                  </a:lnTo>
                  <a:lnTo>
                    <a:pt x="1309" y="856"/>
                  </a:lnTo>
                  <a:lnTo>
                    <a:pt x="1309" y="0"/>
                  </a:lnTo>
                </a:path>
              </a:pathLst>
            </a:custGeom>
            <a:solidFill>
              <a:schemeClr val="hlink"/>
            </a:solidFill>
            <a:ln w="1270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grpSp>
          <p:nvGrpSpPr>
            <p:cNvPr id="46" name="Group 27">
              <a:extLst>
                <a:ext uri="{FF2B5EF4-FFF2-40B4-BE49-F238E27FC236}">
                  <a16:creationId xmlns:a16="http://schemas.microsoft.com/office/drawing/2014/main" id="{A0E2905A-F8D7-43C8-983A-DBF95CB6BF7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230813" y="5614988"/>
              <a:ext cx="631825" cy="871537"/>
              <a:chOff x="2308" y="3372"/>
              <a:chExt cx="232" cy="320"/>
            </a:xfrm>
          </p:grpSpPr>
          <p:sp>
            <p:nvSpPr>
              <p:cNvPr id="47" name="Oval 28">
                <a:extLst>
                  <a:ext uri="{FF2B5EF4-FFF2-40B4-BE49-F238E27FC236}">
                    <a16:creationId xmlns:a16="http://schemas.microsoft.com/office/drawing/2014/main" id="{C2623302-22F8-45D2-B75A-2C20865D9F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08" y="3372"/>
                <a:ext cx="232" cy="232"/>
              </a:xfrm>
              <a:prstGeom prst="ellips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8" name="AutoShape 29">
                <a:extLst>
                  <a:ext uri="{FF2B5EF4-FFF2-40B4-BE49-F238E27FC236}">
                    <a16:creationId xmlns:a16="http://schemas.microsoft.com/office/drawing/2014/main" id="{53B2BFE2-484C-4B70-9572-A4387F9E0C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2308" y="3604"/>
                <a:ext cx="232" cy="88"/>
              </a:xfrm>
              <a:custGeom>
                <a:avLst/>
                <a:gdLst>
                  <a:gd name="G0" fmla="+- 5399 0 0"/>
                  <a:gd name="G1" fmla="+- 21600 0 5399"/>
                  <a:gd name="G2" fmla="*/ 5399 1 2"/>
                  <a:gd name="G3" fmla="+- 21600 0 G2"/>
                  <a:gd name="G4" fmla="+/ 5399 21600 2"/>
                  <a:gd name="G5" fmla="+/ G1 0 2"/>
                  <a:gd name="G6" fmla="*/ 21600 21600 5399"/>
                  <a:gd name="G7" fmla="*/ G6 1 2"/>
                  <a:gd name="G8" fmla="+- 21600 0 G7"/>
                  <a:gd name="G9" fmla="*/ 21600 1 2"/>
                  <a:gd name="G10" fmla="+- 5399 0 G9"/>
                  <a:gd name="G11" fmla="?: G10 G8 0"/>
                  <a:gd name="G12" fmla="?: G10 G7 21600"/>
                  <a:gd name="T0" fmla="*/ 18900 w 21600"/>
                  <a:gd name="T1" fmla="*/ 10800 h 21600"/>
                  <a:gd name="T2" fmla="*/ 10800 w 21600"/>
                  <a:gd name="T3" fmla="*/ 21600 h 21600"/>
                  <a:gd name="T4" fmla="*/ 2700 w 21600"/>
                  <a:gd name="T5" fmla="*/ 10800 h 21600"/>
                  <a:gd name="T6" fmla="*/ 10800 w 21600"/>
                  <a:gd name="T7" fmla="*/ 0 h 21600"/>
                  <a:gd name="T8" fmla="*/ 4500 w 21600"/>
                  <a:gd name="T9" fmla="*/ 4500 h 21600"/>
                  <a:gd name="T10" fmla="*/ 17100 w 21600"/>
                  <a:gd name="T11" fmla="*/ 171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0" y="0"/>
                    </a:moveTo>
                    <a:lnTo>
                      <a:pt x="5399" y="21600"/>
                    </a:lnTo>
                    <a:lnTo>
                      <a:pt x="16201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49" name="Group 31">
              <a:extLst>
                <a:ext uri="{FF2B5EF4-FFF2-40B4-BE49-F238E27FC236}">
                  <a16:creationId xmlns:a16="http://schemas.microsoft.com/office/drawing/2014/main" id="{E23D5A23-8B74-42DF-91EB-6E3506B2727F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4606926" y="5075237"/>
              <a:ext cx="158750" cy="1781175"/>
              <a:chOff x="3663" y="2007"/>
              <a:chExt cx="144" cy="1488"/>
            </a:xfrm>
          </p:grpSpPr>
          <p:sp>
            <p:nvSpPr>
              <p:cNvPr id="57" name="Rectangle 32">
                <a:extLst>
                  <a:ext uri="{FF2B5EF4-FFF2-40B4-BE49-F238E27FC236}">
                    <a16:creationId xmlns:a16="http://schemas.microsoft.com/office/drawing/2014/main" id="{86A4452B-4046-4B34-961B-33820C8F2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74" y="2009"/>
                <a:ext cx="133" cy="1486"/>
              </a:xfrm>
              <a:prstGeom prst="rect">
                <a:avLst/>
              </a:prstGeom>
              <a:solidFill>
                <a:schemeClr val="hlink"/>
              </a:solidFill>
              <a:ln w="12700">
                <a:noFill/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1" name="Line 33">
                <a:extLst>
                  <a:ext uri="{FF2B5EF4-FFF2-40B4-BE49-F238E27FC236}">
                    <a16:creationId xmlns:a16="http://schemas.microsoft.com/office/drawing/2014/main" id="{F3B8A870-6E34-4F0B-B87B-FC02452698D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63" y="2007"/>
                <a:ext cx="0" cy="147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2" name="Line 34">
                <a:extLst>
                  <a:ext uri="{FF2B5EF4-FFF2-40B4-BE49-F238E27FC236}">
                    <a16:creationId xmlns:a16="http://schemas.microsoft.com/office/drawing/2014/main" id="{8437025E-B736-4781-BAD2-2B67C15FDE0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07" y="2007"/>
                <a:ext cx="0" cy="147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3" name="Line 35">
                <a:extLst>
                  <a:ext uri="{FF2B5EF4-FFF2-40B4-BE49-F238E27FC236}">
                    <a16:creationId xmlns:a16="http://schemas.microsoft.com/office/drawing/2014/main" id="{51DC1F68-57DF-406A-B6EA-CB5FDF547D3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741" y="2871"/>
                <a:ext cx="0" cy="38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triangl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64" name="Freeform 25">
              <a:extLst>
                <a:ext uri="{FF2B5EF4-FFF2-40B4-BE49-F238E27FC236}">
                  <a16:creationId xmlns:a16="http://schemas.microsoft.com/office/drawing/2014/main" id="{E2082270-1F22-4A40-908C-E453F3BE749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1800" y="5167313"/>
              <a:ext cx="2078038" cy="13589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856"/>
                </a:cxn>
                <a:cxn ang="0">
                  <a:pos x="1309" y="856"/>
                </a:cxn>
                <a:cxn ang="0">
                  <a:pos x="1309" y="0"/>
                </a:cxn>
              </a:cxnLst>
              <a:rect l="0" t="0" r="r" b="b"/>
              <a:pathLst>
                <a:path w="1309" h="856">
                  <a:moveTo>
                    <a:pt x="0" y="0"/>
                  </a:moveTo>
                  <a:lnTo>
                    <a:pt x="0" y="856"/>
                  </a:lnTo>
                  <a:lnTo>
                    <a:pt x="1309" y="856"/>
                  </a:lnTo>
                  <a:lnTo>
                    <a:pt x="1309" y="0"/>
                  </a:lnTo>
                </a:path>
              </a:pathLst>
            </a:custGeom>
            <a:noFill/>
            <a:ln w="1270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65" name="Freeform 26">
              <a:extLst>
                <a:ext uri="{FF2B5EF4-FFF2-40B4-BE49-F238E27FC236}">
                  <a16:creationId xmlns:a16="http://schemas.microsoft.com/office/drawing/2014/main" id="{5E4568B4-6CD4-40E9-8437-FC9D334434F1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1800" y="5776913"/>
              <a:ext cx="2078038" cy="7493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856"/>
                </a:cxn>
                <a:cxn ang="0">
                  <a:pos x="1309" y="856"/>
                </a:cxn>
                <a:cxn ang="0">
                  <a:pos x="1309" y="0"/>
                </a:cxn>
              </a:cxnLst>
              <a:rect l="0" t="0" r="r" b="b"/>
              <a:pathLst>
                <a:path w="1309" h="856">
                  <a:moveTo>
                    <a:pt x="0" y="0"/>
                  </a:moveTo>
                  <a:lnTo>
                    <a:pt x="0" y="856"/>
                  </a:lnTo>
                  <a:lnTo>
                    <a:pt x="1309" y="856"/>
                  </a:lnTo>
                  <a:lnTo>
                    <a:pt x="1309" y="0"/>
                  </a:lnTo>
                </a:path>
              </a:pathLst>
            </a:custGeom>
            <a:solidFill>
              <a:schemeClr val="hlink"/>
            </a:solidFill>
            <a:ln w="1270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66" name="Freeform 36">
              <a:extLst>
                <a:ext uri="{FF2B5EF4-FFF2-40B4-BE49-F238E27FC236}">
                  <a16:creationId xmlns:a16="http://schemas.microsoft.com/office/drawing/2014/main" id="{181E441F-D912-4DCD-847C-AD33A17F473D}"/>
                </a:ext>
              </a:extLst>
            </p:cNvPr>
            <p:cNvSpPr>
              <a:spLocks/>
            </p:cNvSpPr>
            <p:nvPr/>
          </p:nvSpPr>
          <p:spPr bwMode="auto">
            <a:xfrm>
              <a:off x="3786188" y="2065338"/>
              <a:ext cx="117475" cy="4535487"/>
            </a:xfrm>
            <a:custGeom>
              <a:avLst/>
              <a:gdLst/>
              <a:ahLst/>
              <a:cxnLst>
                <a:cxn ang="0">
                  <a:pos x="74" y="56"/>
                </a:cxn>
                <a:cxn ang="0">
                  <a:pos x="15" y="187"/>
                </a:cxn>
                <a:cxn ang="0">
                  <a:pos x="6" y="2474"/>
                </a:cxn>
                <a:cxn ang="0">
                  <a:pos x="50" y="2483"/>
                </a:cxn>
                <a:cxn ang="0">
                  <a:pos x="59" y="1549"/>
                </a:cxn>
                <a:cxn ang="0">
                  <a:pos x="50" y="100"/>
                </a:cxn>
              </a:cxnLst>
              <a:rect l="0" t="0" r="r" b="b"/>
              <a:pathLst>
                <a:path w="74" h="2857">
                  <a:moveTo>
                    <a:pt x="74" y="56"/>
                  </a:moveTo>
                  <a:cubicBezTo>
                    <a:pt x="64" y="78"/>
                    <a:pt x="14" y="0"/>
                    <a:pt x="15" y="187"/>
                  </a:cubicBezTo>
                  <a:cubicBezTo>
                    <a:pt x="16" y="374"/>
                    <a:pt x="0" y="2091"/>
                    <a:pt x="6" y="2474"/>
                  </a:cubicBezTo>
                  <a:cubicBezTo>
                    <a:pt x="12" y="2857"/>
                    <a:pt x="41" y="2637"/>
                    <a:pt x="50" y="2483"/>
                  </a:cubicBezTo>
                  <a:cubicBezTo>
                    <a:pt x="59" y="2329"/>
                    <a:pt x="59" y="1946"/>
                    <a:pt x="59" y="1549"/>
                  </a:cubicBezTo>
                  <a:cubicBezTo>
                    <a:pt x="59" y="1152"/>
                    <a:pt x="58" y="626"/>
                    <a:pt x="50" y="100"/>
                  </a:cubicBezTo>
                </a:path>
              </a:pathLst>
            </a:custGeom>
            <a:solidFill>
              <a:schemeClr val="hlink"/>
            </a:solidFill>
            <a:ln w="12700" cap="flat" cmpd="sng">
              <a:noFill/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67" name="Oval 5">
              <a:extLst>
                <a:ext uri="{FF2B5EF4-FFF2-40B4-BE49-F238E27FC236}">
                  <a16:creationId xmlns:a16="http://schemas.microsoft.com/office/drawing/2014/main" id="{9399AD9D-705D-4CA9-8C08-4A0DB15DB4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19225" y="3033713"/>
              <a:ext cx="341313" cy="341312"/>
            </a:xfrm>
            <a:prstGeom prst="ellipse">
              <a:avLst/>
            </a:prstGeom>
            <a:solidFill>
              <a:schemeClr val="hlink"/>
            </a:solidFill>
            <a:ln w="12700">
              <a:noFill/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grpSp>
          <p:nvGrpSpPr>
            <p:cNvPr id="72" name="Group 48">
              <a:extLst>
                <a:ext uri="{FF2B5EF4-FFF2-40B4-BE49-F238E27FC236}">
                  <a16:creationId xmlns:a16="http://schemas.microsoft.com/office/drawing/2014/main" id="{B3058D45-D64D-4080-9679-601329DC15C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6688" y="2147888"/>
              <a:ext cx="747712" cy="1093787"/>
              <a:chOff x="105" y="1353"/>
              <a:chExt cx="471" cy="689"/>
            </a:xfrm>
          </p:grpSpPr>
          <p:sp>
            <p:nvSpPr>
              <p:cNvPr id="77" name="Line 43">
                <a:extLst>
                  <a:ext uri="{FF2B5EF4-FFF2-40B4-BE49-F238E27FC236}">
                    <a16:creationId xmlns:a16="http://schemas.microsoft.com/office/drawing/2014/main" id="{C47BA9D3-18C0-45F5-A24D-43A0AA2BB40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05" y="1353"/>
                <a:ext cx="471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8" name="Line 44">
                <a:extLst>
                  <a:ext uri="{FF2B5EF4-FFF2-40B4-BE49-F238E27FC236}">
                    <a16:creationId xmlns:a16="http://schemas.microsoft.com/office/drawing/2014/main" id="{F025C81E-7D00-4DE0-9299-EC4B38E8E1B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05" y="2042"/>
                <a:ext cx="471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9" name="Line 45">
                <a:extLst>
                  <a:ext uri="{FF2B5EF4-FFF2-40B4-BE49-F238E27FC236}">
                    <a16:creationId xmlns:a16="http://schemas.microsoft.com/office/drawing/2014/main" id="{035E9A87-6C7F-4A86-BD28-B33E46D4A99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97" y="1353"/>
                <a:ext cx="0" cy="68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triangle" w="lg" len="med"/>
                <a:tailEnd type="triangl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71175AA-FE09-4AE4-8E34-E58F7D6CA1D1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1716" y="2503257"/>
              <a:ext cx="338286" cy="184381"/>
            </a:xfrm>
            <a:prstGeom prst="rect">
              <a:avLst/>
            </a:prstGeom>
            <a:solidFill>
              <a:schemeClr val="bg1"/>
            </a:solidFill>
          </p:spPr>
        </p:pic>
        <p:sp>
          <p:nvSpPr>
            <p:cNvPr id="85" name="Text Box 2448">
              <a:extLst>
                <a:ext uri="{FF2B5EF4-FFF2-40B4-BE49-F238E27FC236}">
                  <a16:creationId xmlns:a16="http://schemas.microsoft.com/office/drawing/2014/main" id="{FD7123F0-A8C5-484F-87FA-964A8D592DC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80480" y="5951508"/>
              <a:ext cx="1214319" cy="400110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>
              <a:spAutoFit/>
            </a:bodyPr>
            <a:lstStyle/>
            <a:p>
              <a:pPr algn="ctr"/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Pump</a:t>
              </a:r>
            </a:p>
          </p:txBody>
        </p:sp>
        <p:sp>
          <p:nvSpPr>
            <p:cNvPr id="87" name="Left Brace 86">
              <a:extLst>
                <a:ext uri="{FF2B5EF4-FFF2-40B4-BE49-F238E27FC236}">
                  <a16:creationId xmlns:a16="http://schemas.microsoft.com/office/drawing/2014/main" id="{90DCA8FE-FC87-49CF-8A41-E754C33CEAE4}"/>
                </a:ext>
              </a:extLst>
            </p:cNvPr>
            <p:cNvSpPr/>
            <p:nvPr/>
          </p:nvSpPr>
          <p:spPr>
            <a:xfrm rot="10800000">
              <a:off x="6767119" y="1890712"/>
              <a:ext cx="337767" cy="1360486"/>
            </a:xfrm>
            <a:prstGeom prst="leftBrace">
              <a:avLst>
                <a:gd name="adj1" fmla="val 32109"/>
                <a:gd name="adj2" fmla="val 49563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8" name="Text Box 2448">
              <a:extLst>
                <a:ext uri="{FF2B5EF4-FFF2-40B4-BE49-F238E27FC236}">
                  <a16:creationId xmlns:a16="http://schemas.microsoft.com/office/drawing/2014/main" id="{877D2C1E-88CC-4F60-85B6-4483039C0E2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05826" y="2160588"/>
              <a:ext cx="1214319" cy="707886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>
              <a:spAutoFit/>
            </a:bodyPr>
            <a:lstStyle/>
            <a:p>
              <a:pPr algn="ctr"/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Overhead Tank</a:t>
              </a:r>
            </a:p>
          </p:txBody>
        </p:sp>
        <p:sp>
          <p:nvSpPr>
            <p:cNvPr id="100" name="Text Box 2448">
              <a:extLst>
                <a:ext uri="{FF2B5EF4-FFF2-40B4-BE49-F238E27FC236}">
                  <a16:creationId xmlns:a16="http://schemas.microsoft.com/office/drawing/2014/main" id="{2289FC86-9B52-473A-BF61-5327FEA8CD5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42305" y="3325157"/>
              <a:ext cx="1457207" cy="707886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Constant head orifice</a:t>
              </a:r>
            </a:p>
          </p:txBody>
        </p:sp>
        <p:sp>
          <p:nvSpPr>
            <p:cNvPr id="101" name="Text Box 2448">
              <a:extLst>
                <a:ext uri="{FF2B5EF4-FFF2-40B4-BE49-F238E27FC236}">
                  <a16:creationId xmlns:a16="http://schemas.microsoft.com/office/drawing/2014/main" id="{2955576C-26D7-4DD9-8DEF-D13667EDBFA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10301" y="3640207"/>
              <a:ext cx="1457207" cy="707886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Overflow pipe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352467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D33025CC-DC65-4CA8-A9CB-66011752C1A2}"/>
              </a:ext>
            </a:extLst>
          </p:cNvPr>
          <p:cNvGrpSpPr/>
          <p:nvPr/>
        </p:nvGrpSpPr>
        <p:grpSpPr>
          <a:xfrm>
            <a:off x="1960438" y="1127328"/>
            <a:ext cx="5043487" cy="3597072"/>
            <a:chOff x="1960438" y="1127328"/>
            <a:chExt cx="5043487" cy="3597072"/>
          </a:xfrm>
        </p:grpSpPr>
        <p:sp>
          <p:nvSpPr>
            <p:cNvPr id="4" name="Freeform 6">
              <a:extLst>
                <a:ext uri="{FF2B5EF4-FFF2-40B4-BE49-F238E27FC236}">
                  <a16:creationId xmlns:a16="http://schemas.microsoft.com/office/drawing/2014/main" id="{57C7CB09-8C87-4DA8-BFE7-4720504CA68C}"/>
                </a:ext>
              </a:extLst>
            </p:cNvPr>
            <p:cNvSpPr>
              <a:spLocks/>
            </p:cNvSpPr>
            <p:nvPr/>
          </p:nvSpPr>
          <p:spPr bwMode="auto">
            <a:xfrm>
              <a:off x="2362200" y="1524000"/>
              <a:ext cx="2152192" cy="32004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28"/>
                </a:cxn>
                <a:cxn ang="0">
                  <a:pos x="3216" y="528"/>
                </a:cxn>
                <a:cxn ang="0">
                  <a:pos x="3216" y="0"/>
                </a:cxn>
              </a:cxnLst>
              <a:rect l="0" t="0" r="r" b="b"/>
              <a:pathLst>
                <a:path w="3216" h="528">
                  <a:moveTo>
                    <a:pt x="0" y="0"/>
                  </a:moveTo>
                  <a:lnTo>
                    <a:pt x="0" y="528"/>
                  </a:lnTo>
                  <a:lnTo>
                    <a:pt x="3216" y="528"/>
                  </a:lnTo>
                  <a:lnTo>
                    <a:pt x="3216" y="0"/>
                  </a:lnTo>
                </a:path>
              </a:pathLst>
            </a:custGeom>
            <a:solidFill>
              <a:schemeClr val="hlink"/>
            </a:solidFill>
            <a:ln w="5715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spAutoFit/>
            </a:bodyPr>
            <a:lstStyle/>
            <a:p>
              <a:endParaRPr lang="en-US" dirty="0"/>
            </a:p>
          </p:txBody>
        </p:sp>
        <p:sp>
          <p:nvSpPr>
            <p:cNvPr id="5" name="AutoShape 13">
              <a:extLst>
                <a:ext uri="{FF2B5EF4-FFF2-40B4-BE49-F238E27FC236}">
                  <a16:creationId xmlns:a16="http://schemas.microsoft.com/office/drawing/2014/main" id="{E44A676A-D9DC-402C-BB38-49ADE6046E1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4684776" y="2721695"/>
              <a:ext cx="749808" cy="1280160"/>
            </a:xfrm>
            <a:custGeom>
              <a:avLst/>
              <a:gdLst>
                <a:gd name="G0" fmla="+- 6871 0 0"/>
                <a:gd name="G1" fmla="+- 21600 0 6871"/>
                <a:gd name="G2" fmla="*/ 6871 1 2"/>
                <a:gd name="G3" fmla="+- 21600 0 G2"/>
                <a:gd name="G4" fmla="+/ 6871 21600 2"/>
                <a:gd name="G5" fmla="+/ G1 0 2"/>
                <a:gd name="G6" fmla="*/ 21600 21600 6871"/>
                <a:gd name="G7" fmla="*/ G6 1 2"/>
                <a:gd name="G8" fmla="+- 21600 0 G7"/>
                <a:gd name="G9" fmla="*/ 21600 1 2"/>
                <a:gd name="G10" fmla="+- 6871 0 G9"/>
                <a:gd name="G11" fmla="?: G10 G8 0"/>
                <a:gd name="G12" fmla="?: G10 G7 21600"/>
                <a:gd name="T0" fmla="*/ 18164 w 21600"/>
                <a:gd name="T1" fmla="*/ 10800 h 21600"/>
                <a:gd name="T2" fmla="*/ 10800 w 21600"/>
                <a:gd name="T3" fmla="*/ 21600 h 21600"/>
                <a:gd name="T4" fmla="*/ 3436 w 21600"/>
                <a:gd name="T5" fmla="*/ 10800 h 21600"/>
                <a:gd name="T6" fmla="*/ 10800 w 21600"/>
                <a:gd name="T7" fmla="*/ 0 h 21600"/>
                <a:gd name="T8" fmla="*/ 5236 w 21600"/>
                <a:gd name="T9" fmla="*/ 5236 h 21600"/>
                <a:gd name="T10" fmla="*/ 16364 w 21600"/>
                <a:gd name="T11" fmla="*/ 16364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6871" y="21600"/>
                  </a:lnTo>
                  <a:lnTo>
                    <a:pt x="14729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hlink"/>
            </a:solidFill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square" anchor="ctr">
              <a:spAutoFit/>
            </a:bodyPr>
            <a:lstStyle/>
            <a:p>
              <a:endParaRPr lang="en-US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DA08D80-1A6A-442B-AB77-32A50E5443E3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5087599" y="2392723"/>
              <a:ext cx="740664" cy="1924262"/>
              <a:chOff x="2480" y="2033"/>
              <a:chExt cx="459" cy="1395"/>
            </a:xfrm>
          </p:grpSpPr>
          <p:sp>
            <p:nvSpPr>
              <p:cNvPr id="7" name="Freeform 8">
                <a:extLst>
                  <a:ext uri="{FF2B5EF4-FFF2-40B4-BE49-F238E27FC236}">
                    <a16:creationId xmlns:a16="http://schemas.microsoft.com/office/drawing/2014/main" id="{E003F3A7-1CE0-4A77-B1FC-E62855274B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0" y="2033"/>
                <a:ext cx="147" cy="139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11" y="232"/>
                  </a:cxn>
                  <a:cxn ang="0">
                    <a:pos x="141" y="1395"/>
                  </a:cxn>
                </a:cxnLst>
                <a:rect l="0" t="0" r="r" b="b"/>
                <a:pathLst>
                  <a:path w="147" h="1395">
                    <a:moveTo>
                      <a:pt x="0" y="0"/>
                    </a:moveTo>
                    <a:cubicBezTo>
                      <a:pt x="87" y="0"/>
                      <a:pt x="106" y="174"/>
                      <a:pt x="111" y="232"/>
                    </a:cubicBezTo>
                    <a:cubicBezTo>
                      <a:pt x="116" y="290"/>
                      <a:pt x="147" y="1084"/>
                      <a:pt x="141" y="1395"/>
                    </a:cubicBezTo>
                  </a:path>
                </a:pathLst>
              </a:custGeom>
              <a:solidFill>
                <a:schemeClr val="bg1"/>
              </a:solidFill>
              <a:ln w="12700" cap="flat" cmpd="sng">
                <a:solidFill>
                  <a:schemeClr val="hlink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" name="Freeform 15">
                <a:extLst>
                  <a:ext uri="{FF2B5EF4-FFF2-40B4-BE49-F238E27FC236}">
                    <a16:creationId xmlns:a16="http://schemas.microsoft.com/office/drawing/2014/main" id="{4D1E1D5E-7373-4D02-9C84-1740AE2E30B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792" y="2033"/>
                <a:ext cx="147" cy="139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11" y="232"/>
                  </a:cxn>
                  <a:cxn ang="0">
                    <a:pos x="141" y="1395"/>
                  </a:cxn>
                </a:cxnLst>
                <a:rect l="0" t="0" r="r" b="b"/>
                <a:pathLst>
                  <a:path w="147" h="1395">
                    <a:moveTo>
                      <a:pt x="0" y="0"/>
                    </a:moveTo>
                    <a:cubicBezTo>
                      <a:pt x="87" y="0"/>
                      <a:pt x="106" y="174"/>
                      <a:pt x="111" y="232"/>
                    </a:cubicBezTo>
                    <a:cubicBezTo>
                      <a:pt x="116" y="290"/>
                      <a:pt x="147" y="1084"/>
                      <a:pt x="141" y="1395"/>
                    </a:cubicBezTo>
                  </a:path>
                </a:pathLst>
              </a:custGeom>
              <a:solidFill>
                <a:schemeClr val="bg1"/>
              </a:solidFill>
              <a:ln w="12700" cap="flat" cmpd="sng">
                <a:solidFill>
                  <a:schemeClr val="hlink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574AE4C-12A3-4433-9E2E-8244525C9549}"/>
                </a:ext>
              </a:extLst>
            </p:cNvPr>
            <p:cNvSpPr/>
            <p:nvPr/>
          </p:nvSpPr>
          <p:spPr>
            <a:xfrm>
              <a:off x="5598350" y="3011376"/>
              <a:ext cx="1405575" cy="5089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endParaRP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E0C69688-DDD1-429C-B973-3EE6BC93FB7E}"/>
                </a:ext>
              </a:extLst>
            </p:cNvPr>
            <p:cNvCxnSpPr>
              <a:cxnSpLocks/>
            </p:cNvCxnSpPr>
            <p:nvPr/>
          </p:nvCxnSpPr>
          <p:spPr>
            <a:xfrm>
              <a:off x="4895032" y="1524000"/>
              <a:ext cx="0" cy="1804248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EA9E03FD-BCAA-462D-A6C4-B19647011DF4}"/>
                </a:ext>
              </a:extLst>
            </p:cNvPr>
            <p:cNvGrpSpPr/>
            <p:nvPr/>
          </p:nvGrpSpPr>
          <p:grpSpPr>
            <a:xfrm>
              <a:off x="3406847" y="1292516"/>
              <a:ext cx="482269" cy="420455"/>
              <a:chOff x="4446109" y="2103464"/>
              <a:chExt cx="482269" cy="420455"/>
            </a:xfrm>
          </p:grpSpPr>
          <p:sp>
            <p:nvSpPr>
              <p:cNvPr id="14" name="AutoShape 174">
                <a:extLst>
                  <a:ext uri="{FF2B5EF4-FFF2-40B4-BE49-F238E27FC236}">
                    <a16:creationId xmlns:a16="http://schemas.microsoft.com/office/drawing/2014/main" id="{56EFD6BF-292F-40DF-B258-F43A90D892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4506392" y="2103464"/>
                <a:ext cx="361702" cy="228043"/>
              </a:xfrm>
              <a:prstGeom prst="triangle">
                <a:avLst>
                  <a:gd name="adj" fmla="val 50000"/>
                </a:avLst>
              </a:prstGeom>
              <a:noFill/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5" name="Line 175">
                <a:extLst>
                  <a:ext uri="{FF2B5EF4-FFF2-40B4-BE49-F238E27FC236}">
                    <a16:creationId xmlns:a16="http://schemas.microsoft.com/office/drawing/2014/main" id="{D3B90883-7651-4669-9F16-25B26B0C4AB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46109" y="2395643"/>
                <a:ext cx="482269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6" name="Line 176">
                <a:extLst>
                  <a:ext uri="{FF2B5EF4-FFF2-40B4-BE49-F238E27FC236}">
                    <a16:creationId xmlns:a16="http://schemas.microsoft.com/office/drawing/2014/main" id="{01FA9449-E78B-4BF7-B218-7190FC3DED7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06392" y="2459782"/>
                <a:ext cx="36170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7" name="Line 177">
                <a:extLst>
                  <a:ext uri="{FF2B5EF4-FFF2-40B4-BE49-F238E27FC236}">
                    <a16:creationId xmlns:a16="http://schemas.microsoft.com/office/drawing/2014/main" id="{BE0340DA-996F-4A74-B664-787686F309E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76723" y="2523919"/>
                <a:ext cx="218529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</p:grp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39A2A25-BB33-4400-8532-774662A60B48}"/>
                </a:ext>
              </a:extLst>
            </p:cNvPr>
            <p:cNvCxnSpPr>
              <a:cxnSpLocks/>
            </p:cNvCxnSpPr>
            <p:nvPr/>
          </p:nvCxnSpPr>
          <p:spPr>
            <a:xfrm>
              <a:off x="1968909" y="1520559"/>
              <a:ext cx="3136491" cy="0"/>
            </a:xfrm>
            <a:prstGeom prst="line">
              <a:avLst/>
            </a:prstGeom>
            <a:ln w="28575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0A300E1-DA87-4A73-B804-ADDCD474C4D9}"/>
                </a:ext>
              </a:extLst>
            </p:cNvPr>
            <p:cNvCxnSpPr>
              <a:cxnSpLocks/>
            </p:cNvCxnSpPr>
            <p:nvPr/>
          </p:nvCxnSpPr>
          <p:spPr>
            <a:xfrm>
              <a:off x="1960438" y="3340045"/>
              <a:ext cx="3144962" cy="0"/>
            </a:xfrm>
            <a:prstGeom prst="line">
              <a:avLst/>
            </a:prstGeom>
            <a:ln w="28575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Left Brace 24">
              <a:extLst>
                <a:ext uri="{FF2B5EF4-FFF2-40B4-BE49-F238E27FC236}">
                  <a16:creationId xmlns:a16="http://schemas.microsoft.com/office/drawing/2014/main" id="{6C94C8F7-1CAB-4725-A903-4153E8FD808A}"/>
                </a:ext>
              </a:extLst>
            </p:cNvPr>
            <p:cNvSpPr/>
            <p:nvPr/>
          </p:nvSpPr>
          <p:spPr>
            <a:xfrm>
              <a:off x="4196657" y="2965141"/>
              <a:ext cx="163714" cy="749808"/>
            </a:xfrm>
            <a:prstGeom prst="leftBrace">
              <a:avLst>
                <a:gd name="adj1" fmla="val 8333"/>
                <a:gd name="adj2" fmla="val 70359"/>
              </a:avLst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Left Brace 25">
              <a:extLst>
                <a:ext uri="{FF2B5EF4-FFF2-40B4-BE49-F238E27FC236}">
                  <a16:creationId xmlns:a16="http://schemas.microsoft.com/office/drawing/2014/main" id="{C0D793E5-915D-460F-9352-46FEFCA987F3}"/>
                </a:ext>
              </a:extLst>
            </p:cNvPr>
            <p:cNvSpPr/>
            <p:nvPr/>
          </p:nvSpPr>
          <p:spPr>
            <a:xfrm rot="10800000">
              <a:off x="5776065" y="3194271"/>
              <a:ext cx="163714" cy="323683"/>
            </a:xfrm>
            <a:prstGeom prst="leftBrace">
              <a:avLst>
                <a:gd name="adj1" fmla="val 8333"/>
                <a:gd name="adj2" fmla="val 47728"/>
              </a:avLst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974F2EE0-4D52-4CFC-8401-B2ABA73DB98B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53417" y="3410743"/>
              <a:ext cx="839619" cy="246857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508DF1B1-30CE-474A-AA8E-AC2FDAFA07B5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33210" y="3293391"/>
              <a:ext cx="396190" cy="211809"/>
            </a:xfrm>
            <a:prstGeom prst="rect">
              <a:avLst/>
            </a:prstGeom>
          </p:spPr>
        </p:pic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2E85CA06-1F90-41B0-A61A-B407B248C33B}"/>
                </a:ext>
              </a:extLst>
            </p:cNvPr>
            <p:cNvSpPr/>
            <p:nvPr/>
          </p:nvSpPr>
          <p:spPr bwMode="auto">
            <a:xfrm>
              <a:off x="2757302" y="1459927"/>
              <a:ext cx="121264" cy="121264"/>
            </a:xfrm>
            <a:prstGeom prst="ellipse">
              <a:avLst/>
            </a:prstGeom>
            <a:solidFill>
              <a:srgbClr val="C00000"/>
            </a:solidFill>
            <a:ln w="12700" cap="flat" cmpd="sng" algn="ctr">
              <a:solidFill>
                <a:srgbClr val="C00000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33C1F4DB-A784-4924-8747-DC035D397677}"/>
                </a:ext>
              </a:extLst>
            </p:cNvPr>
            <p:cNvSpPr/>
            <p:nvPr/>
          </p:nvSpPr>
          <p:spPr bwMode="auto">
            <a:xfrm>
              <a:off x="5536283" y="3307736"/>
              <a:ext cx="121264" cy="121264"/>
            </a:xfrm>
            <a:prstGeom prst="ellipse">
              <a:avLst/>
            </a:prstGeom>
            <a:solidFill>
              <a:srgbClr val="C00000"/>
            </a:solidFill>
            <a:ln w="12700" cap="flat" cmpd="sng" algn="ctr">
              <a:solidFill>
                <a:srgbClr val="C00000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0228B13-6CE8-4A92-8EC1-FB8D324DCD82}"/>
                </a:ext>
              </a:extLst>
            </p:cNvPr>
            <p:cNvSpPr txBox="1"/>
            <p:nvPr/>
          </p:nvSpPr>
          <p:spPr>
            <a:xfrm>
              <a:off x="2667000" y="1127328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49789DA-CDBA-4756-991D-066838BBDFA2}"/>
                </a:ext>
              </a:extLst>
            </p:cNvPr>
            <p:cNvSpPr txBox="1"/>
            <p:nvPr/>
          </p:nvSpPr>
          <p:spPr>
            <a:xfrm>
              <a:off x="5404978" y="2754868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</a:t>
              </a:r>
            </a:p>
          </p:txBody>
        </p:sp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0250D248-2B69-43F4-AE22-3708679C2C0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3854" y="2209800"/>
            <a:ext cx="435207" cy="237207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40107516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>
            <a:extLst>
              <a:ext uri="{FF2B5EF4-FFF2-40B4-BE49-F238E27FC236}">
                <a16:creationId xmlns:a16="http://schemas.microsoft.com/office/drawing/2014/main" id="{464EB1CA-A808-408B-8325-EBBD3418DD57}"/>
              </a:ext>
            </a:extLst>
          </p:cNvPr>
          <p:cNvGrpSpPr/>
          <p:nvPr/>
        </p:nvGrpSpPr>
        <p:grpSpPr>
          <a:xfrm>
            <a:off x="1815829" y="0"/>
            <a:ext cx="9144001" cy="6858000"/>
            <a:chOff x="1523999" y="0"/>
            <a:chExt cx="9144001" cy="6858000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D2F6A2D1-F978-474D-B0B4-405BCF3160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4000" y="0"/>
              <a:ext cx="9144000" cy="6858000"/>
            </a:xfrm>
            <a:prstGeom prst="rect">
              <a:avLst/>
            </a:prstGeom>
          </p:spPr>
        </p:pic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04E1353-DA68-4BBD-924B-774567660A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24000" y="1732085"/>
              <a:ext cx="4059115" cy="1059753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6B198857-35CA-4AC3-ABB9-CEAD855FC61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83115" y="1732085"/>
              <a:ext cx="4756639" cy="202223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12AA29EC-1465-4E49-914B-F27FED21FDCE}"/>
                </a:ext>
              </a:extLst>
            </p:cNvPr>
            <p:cNvCxnSpPr>
              <a:cxnSpLocks/>
              <a:stCxn id="18" idx="3"/>
            </p:cNvCxnSpPr>
            <p:nvPr/>
          </p:nvCxnSpPr>
          <p:spPr>
            <a:xfrm flipH="1" flipV="1">
              <a:off x="10339756" y="1934310"/>
              <a:ext cx="328244" cy="1494690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34E67F11-B9BD-4F42-AA51-9FD974C7E622}"/>
                </a:ext>
              </a:extLst>
            </p:cNvPr>
            <p:cNvCxnSpPr>
              <a:cxnSpLocks/>
              <a:endCxn id="18" idx="3"/>
            </p:cNvCxnSpPr>
            <p:nvPr/>
          </p:nvCxnSpPr>
          <p:spPr>
            <a:xfrm flipV="1">
              <a:off x="10668000" y="3429000"/>
              <a:ext cx="0" cy="3429000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35405777-F13F-4931-9383-20997A03AC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23999" y="2791838"/>
              <a:ext cx="1" cy="4066162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BF284521-6633-4E6B-88D9-1951DF65A623}"/>
                </a:ext>
              </a:extLst>
            </p:cNvPr>
            <p:cNvCxnSpPr>
              <a:cxnSpLocks/>
            </p:cNvCxnSpPr>
            <p:nvPr/>
          </p:nvCxnSpPr>
          <p:spPr>
            <a:xfrm>
              <a:off x="1523999" y="6858000"/>
              <a:ext cx="9144001" cy="0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3C07175D-75DB-48E9-8ED5-E724F9B9A6D9}"/>
                </a:ext>
              </a:extLst>
            </p:cNvPr>
            <p:cNvSpPr txBox="1"/>
            <p:nvPr/>
          </p:nvSpPr>
          <p:spPr>
            <a:xfrm rot="157074">
              <a:off x="6220497" y="1263826"/>
              <a:ext cx="4111831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400" b="1" dirty="0" err="1"/>
                <a:t>AguaClara</a:t>
              </a:r>
              <a:r>
                <a:rPr lang="en-US" sz="3400" b="1" dirty="0"/>
                <a:t> Flocculator</a:t>
              </a: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43404AAB-3EE6-460E-87B9-3C152C7557E2}"/>
                </a:ext>
              </a:extLst>
            </p:cNvPr>
            <p:cNvSpPr/>
            <p:nvPr/>
          </p:nvSpPr>
          <p:spPr bwMode="auto">
            <a:xfrm rot="668944">
              <a:off x="6339157" y="4565774"/>
              <a:ext cx="3874513" cy="773137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F20D069C-8B0D-4D65-A120-B3331FC3C0A0}"/>
                </a:ext>
              </a:extLst>
            </p:cNvPr>
            <p:cNvSpPr/>
            <p:nvPr/>
          </p:nvSpPr>
          <p:spPr bwMode="auto">
            <a:xfrm rot="355084">
              <a:off x="7318193" y="3412658"/>
              <a:ext cx="2841407" cy="451783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243FEAA9-4E74-461B-BCD6-1E0B9410256B}"/>
                </a:ext>
              </a:extLst>
            </p:cNvPr>
            <p:cNvSpPr txBox="1"/>
            <p:nvPr/>
          </p:nvSpPr>
          <p:spPr>
            <a:xfrm rot="18636225">
              <a:off x="5960935" y="3506878"/>
              <a:ext cx="181562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/>
                <a:t>Top Baffles</a:t>
              </a: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0207D88D-7674-4D84-831B-CA127B551A4C}"/>
                </a:ext>
              </a:extLst>
            </p:cNvPr>
            <p:cNvSpPr/>
            <p:nvPr/>
          </p:nvSpPr>
          <p:spPr bwMode="auto">
            <a:xfrm rot="1246941">
              <a:off x="2781751" y="4817233"/>
              <a:ext cx="1894047" cy="706857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10B2FD88-31AA-4DC2-8DC5-8C012AE17CE4}"/>
                </a:ext>
              </a:extLst>
            </p:cNvPr>
            <p:cNvSpPr/>
            <p:nvPr/>
          </p:nvSpPr>
          <p:spPr bwMode="auto">
            <a:xfrm rot="1504706">
              <a:off x="4967986" y="3651526"/>
              <a:ext cx="1338513" cy="364529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1C802827-7A0C-4E0D-8CC3-479252CC1B5A}"/>
                </a:ext>
              </a:extLst>
            </p:cNvPr>
            <p:cNvSpPr txBox="1"/>
            <p:nvPr/>
          </p:nvSpPr>
          <p:spPr>
            <a:xfrm rot="19848837">
              <a:off x="1754364" y="3671105"/>
              <a:ext cx="433657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/>
                <a:t>Bottom Baffles, underwater</a:t>
              </a:r>
            </a:p>
          </p:txBody>
        </p: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E5C7AC75-8E3E-4C9F-8EF3-C791479FCFDE}"/>
                </a:ext>
              </a:extLst>
            </p:cNvPr>
            <p:cNvCxnSpPr>
              <a:cxnSpLocks/>
              <a:stCxn id="63" idx="2"/>
              <a:endCxn id="60" idx="1"/>
            </p:cNvCxnSpPr>
            <p:nvPr/>
          </p:nvCxnSpPr>
          <p:spPr>
            <a:xfrm flipH="1">
              <a:off x="6985273" y="3938750"/>
              <a:ext cx="82097" cy="480529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3534BE31-8EBB-4972-996A-EBBF88D77915}"/>
                </a:ext>
              </a:extLst>
            </p:cNvPr>
            <p:cNvCxnSpPr>
              <a:cxnSpLocks/>
              <a:stCxn id="63" idx="2"/>
              <a:endCxn id="62" idx="3"/>
            </p:cNvCxnSpPr>
            <p:nvPr/>
          </p:nvCxnSpPr>
          <p:spPr>
            <a:xfrm flipV="1">
              <a:off x="7067370" y="3693848"/>
              <a:ext cx="655822" cy="244902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CD24C322-D307-4A2F-A805-A99B6FAE4ECE}"/>
                </a:ext>
              </a:extLst>
            </p:cNvPr>
            <p:cNvCxnSpPr>
              <a:cxnSpLocks/>
              <a:stCxn id="66" idx="2"/>
            </p:cNvCxnSpPr>
            <p:nvPr/>
          </p:nvCxnSpPr>
          <p:spPr>
            <a:xfrm flipH="1">
              <a:off x="3494493" y="4161111"/>
              <a:ext cx="555730" cy="537628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9CDC0CAD-69EB-4A0E-9103-901018AF7921}"/>
                </a:ext>
              </a:extLst>
            </p:cNvPr>
            <p:cNvCxnSpPr>
              <a:cxnSpLocks/>
              <a:stCxn id="66" idx="2"/>
              <a:endCxn id="65" idx="3"/>
            </p:cNvCxnSpPr>
            <p:nvPr/>
          </p:nvCxnSpPr>
          <p:spPr>
            <a:xfrm flipV="1">
              <a:off x="4050223" y="3749936"/>
              <a:ext cx="1103770" cy="411175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823477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C7D2447A-6777-424B-B2A5-841DB6891902}"/>
              </a:ext>
            </a:extLst>
          </p:cNvPr>
          <p:cNvGrpSpPr/>
          <p:nvPr/>
        </p:nvGrpSpPr>
        <p:grpSpPr>
          <a:xfrm>
            <a:off x="437591" y="438529"/>
            <a:ext cx="8143366" cy="5127703"/>
            <a:chOff x="437591" y="438529"/>
            <a:chExt cx="8143366" cy="5127703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627C5546-6D67-4C82-B8EE-03C41BF4AC76}"/>
                </a:ext>
              </a:extLst>
            </p:cNvPr>
            <p:cNvGrpSpPr/>
            <p:nvPr/>
          </p:nvGrpSpPr>
          <p:grpSpPr>
            <a:xfrm>
              <a:off x="555898" y="438529"/>
              <a:ext cx="8025059" cy="4853554"/>
              <a:chOff x="555898" y="438529"/>
              <a:chExt cx="8025059" cy="4853554"/>
            </a:xfrm>
          </p:grpSpPr>
          <p:sp>
            <p:nvSpPr>
              <p:cNvPr id="4" name="Freeform 6">
                <a:extLst>
                  <a:ext uri="{FF2B5EF4-FFF2-40B4-BE49-F238E27FC236}">
                    <a16:creationId xmlns:a16="http://schemas.microsoft.com/office/drawing/2014/main" id="{57C7CB09-8C87-4DA8-BFE7-4720504CA6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8200" y="1132840"/>
                <a:ext cx="2971800" cy="297180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hlink"/>
              </a:solidFill>
              <a:ln w="5715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spAutoFit/>
              </a:bodyPr>
              <a:lstStyle/>
              <a:p>
                <a:endParaRPr lang="en-US"/>
              </a:p>
            </p:txBody>
          </p: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EA9E03FD-BCAA-462D-A6C4-B19647011DF4}"/>
                  </a:ext>
                </a:extLst>
              </p:cNvPr>
              <p:cNvGrpSpPr/>
              <p:nvPr/>
            </p:nvGrpSpPr>
            <p:grpSpPr>
              <a:xfrm>
                <a:off x="1100471" y="922612"/>
                <a:ext cx="482269" cy="420455"/>
                <a:chOff x="4446109" y="2103464"/>
                <a:chExt cx="482269" cy="420455"/>
              </a:xfrm>
            </p:grpSpPr>
            <p:sp>
              <p:nvSpPr>
                <p:cNvPr id="14" name="AutoShape 174">
                  <a:extLst>
                    <a:ext uri="{FF2B5EF4-FFF2-40B4-BE49-F238E27FC236}">
                      <a16:creationId xmlns:a16="http://schemas.microsoft.com/office/drawing/2014/main" id="{56EFD6BF-292F-40DF-B258-F43A90D892C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4506392" y="2103464"/>
                  <a:ext cx="361702" cy="228043"/>
                </a:xfrm>
                <a:prstGeom prst="triangle">
                  <a:avLst>
                    <a:gd name="adj" fmla="val 50000"/>
                  </a:avLst>
                </a:prstGeom>
                <a:noFill/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5" name="Line 175">
                  <a:extLst>
                    <a:ext uri="{FF2B5EF4-FFF2-40B4-BE49-F238E27FC236}">
                      <a16:creationId xmlns:a16="http://schemas.microsoft.com/office/drawing/2014/main" id="{D3B90883-7651-4669-9F16-25B26B0C4AB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446109" y="2395643"/>
                  <a:ext cx="482269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6" name="Line 176">
                  <a:extLst>
                    <a:ext uri="{FF2B5EF4-FFF2-40B4-BE49-F238E27FC236}">
                      <a16:creationId xmlns:a16="http://schemas.microsoft.com/office/drawing/2014/main" id="{01FA9449-E78B-4BF7-B218-7190FC3DED7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506392" y="2459782"/>
                  <a:ext cx="361702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7" name="Line 177">
                  <a:extLst>
                    <a:ext uri="{FF2B5EF4-FFF2-40B4-BE49-F238E27FC236}">
                      <a16:creationId xmlns:a16="http://schemas.microsoft.com/office/drawing/2014/main" id="{BE0340DA-996F-4A74-B664-787686F309E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576723" y="2523919"/>
                  <a:ext cx="218529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FDB7BD84-8132-4086-957B-E575587CE082}"/>
                  </a:ext>
                </a:extLst>
              </p:cNvPr>
              <p:cNvSpPr/>
              <p:nvPr/>
            </p:nvSpPr>
            <p:spPr>
              <a:xfrm rot="10800000">
                <a:off x="2202943" y="4857704"/>
                <a:ext cx="337768" cy="332771"/>
              </a:xfrm>
              <a:custGeom>
                <a:avLst/>
                <a:gdLst>
                  <a:gd name="connsiteX0" fmla="*/ 0 w 1607820"/>
                  <a:gd name="connsiteY0" fmla="*/ 0 h 1651977"/>
                  <a:gd name="connsiteX1" fmla="*/ 1607820 w 1607820"/>
                  <a:gd name="connsiteY1" fmla="*/ 1651977 h 1651977"/>
                  <a:gd name="connsiteX2" fmla="*/ 0 w 1607820"/>
                  <a:gd name="connsiteY2" fmla="*/ 1651977 h 16519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07820" h="1651977">
                    <a:moveTo>
                      <a:pt x="0" y="0"/>
                    </a:moveTo>
                    <a:cubicBezTo>
                      <a:pt x="887974" y="0"/>
                      <a:pt x="1607820" y="739615"/>
                      <a:pt x="1607820" y="1651977"/>
                    </a:cubicBezTo>
                    <a:lnTo>
                      <a:pt x="0" y="1651977"/>
                    </a:lnTo>
                    <a:close/>
                  </a:path>
                </a:pathLst>
              </a:custGeom>
              <a:solidFill>
                <a:srgbClr val="0563C1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1" name="Freeform 6">
                <a:extLst>
                  <a:ext uri="{FF2B5EF4-FFF2-40B4-BE49-F238E27FC236}">
                    <a16:creationId xmlns:a16="http://schemas.microsoft.com/office/drawing/2014/main" id="{7B751F98-52F3-4976-A046-ECC629A487C1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2202945" y="4100496"/>
                <a:ext cx="337765" cy="80552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hlink"/>
              </a:solidFill>
              <a:ln w="5715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82" name="Freeform 6">
                <a:extLst>
                  <a:ext uri="{FF2B5EF4-FFF2-40B4-BE49-F238E27FC236}">
                    <a16:creationId xmlns:a16="http://schemas.microsoft.com/office/drawing/2014/main" id="{9A71CA6B-FF7B-493E-98E3-C91CEFB37913}"/>
                  </a:ext>
                </a:extLst>
              </p:cNvPr>
              <p:cNvSpPr>
                <a:spLocks/>
              </p:cNvSpPr>
              <p:nvPr/>
            </p:nvSpPr>
            <p:spPr bwMode="auto">
              <a:xfrm rot="16200000">
                <a:off x="2874558" y="4486679"/>
                <a:ext cx="337765" cy="106983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hlink"/>
              </a:solidFill>
              <a:ln w="5715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3" name="Freeform 6">
                <a:extLst>
                  <a:ext uri="{FF2B5EF4-FFF2-40B4-BE49-F238E27FC236}">
                    <a16:creationId xmlns:a16="http://schemas.microsoft.com/office/drawing/2014/main" id="{F32E82B1-F14B-4EDA-8218-D6B73A05EE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33428" y="4021455"/>
                <a:ext cx="289901" cy="86487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hlink"/>
              </a:solidFill>
              <a:ln w="57150" cap="flat" cmpd="sng">
                <a:noFill/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12" name="Arc 11">
                <a:extLst>
                  <a:ext uri="{FF2B5EF4-FFF2-40B4-BE49-F238E27FC236}">
                    <a16:creationId xmlns:a16="http://schemas.microsoft.com/office/drawing/2014/main" id="{C6451BFB-CAA6-456A-8990-C897C6436C7F}"/>
                  </a:ext>
                </a:extLst>
              </p:cNvPr>
              <p:cNvSpPr/>
              <p:nvPr/>
            </p:nvSpPr>
            <p:spPr>
              <a:xfrm flipH="1">
                <a:off x="2443538" y="3669480"/>
                <a:ext cx="1755648" cy="1163421"/>
              </a:xfrm>
              <a:prstGeom prst="arc">
                <a:avLst/>
              </a:prstGeom>
              <a:ln w="38100">
                <a:solidFill>
                  <a:schemeClr val="tx1"/>
                </a:soli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Arc 83">
                <a:extLst>
                  <a:ext uri="{FF2B5EF4-FFF2-40B4-BE49-F238E27FC236}">
                    <a16:creationId xmlns:a16="http://schemas.microsoft.com/office/drawing/2014/main" id="{71DF734D-5A0F-4A39-80B0-153C18B99726}"/>
                  </a:ext>
                </a:extLst>
              </p:cNvPr>
              <p:cNvSpPr/>
              <p:nvPr/>
            </p:nvSpPr>
            <p:spPr>
              <a:xfrm>
                <a:off x="555898" y="3665999"/>
                <a:ext cx="1750978" cy="1163421"/>
              </a:xfrm>
              <a:prstGeom prst="arc">
                <a:avLst/>
              </a:prstGeom>
              <a:ln w="38100">
                <a:solidFill>
                  <a:schemeClr val="tx1"/>
                </a:soli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Freeform 6">
                <a:extLst>
                  <a:ext uri="{FF2B5EF4-FFF2-40B4-BE49-F238E27FC236}">
                    <a16:creationId xmlns:a16="http://schemas.microsoft.com/office/drawing/2014/main" id="{63CD7D0A-761A-4A7E-B4F4-46AE9D6A5F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25246" y="1143000"/>
                <a:ext cx="2971800" cy="297180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hlink"/>
              </a:solidFill>
              <a:ln w="5715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spAutoFit/>
              </a:bodyPr>
              <a:lstStyle/>
              <a:p>
                <a:endParaRPr lang="en-US"/>
              </a:p>
            </p:txBody>
          </p:sp>
          <p:grpSp>
            <p:nvGrpSpPr>
              <p:cNvPr id="87" name="Group 86">
                <a:extLst>
                  <a:ext uri="{FF2B5EF4-FFF2-40B4-BE49-F238E27FC236}">
                    <a16:creationId xmlns:a16="http://schemas.microsoft.com/office/drawing/2014/main" id="{929B1060-9895-4E6D-9B2F-6D401D0AEFEF}"/>
                  </a:ext>
                </a:extLst>
              </p:cNvPr>
              <p:cNvGrpSpPr/>
              <p:nvPr/>
            </p:nvGrpSpPr>
            <p:grpSpPr>
              <a:xfrm>
                <a:off x="5287517" y="932772"/>
                <a:ext cx="482269" cy="420455"/>
                <a:chOff x="4446109" y="2103464"/>
                <a:chExt cx="482269" cy="420455"/>
              </a:xfrm>
            </p:grpSpPr>
            <p:sp>
              <p:nvSpPr>
                <p:cNvPr id="94" name="AutoShape 174">
                  <a:extLst>
                    <a:ext uri="{FF2B5EF4-FFF2-40B4-BE49-F238E27FC236}">
                      <a16:creationId xmlns:a16="http://schemas.microsoft.com/office/drawing/2014/main" id="{23FB582D-21B0-4157-A485-1456DC2A634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4506392" y="2103464"/>
                  <a:ext cx="361702" cy="228043"/>
                </a:xfrm>
                <a:prstGeom prst="triangle">
                  <a:avLst>
                    <a:gd name="adj" fmla="val 50000"/>
                  </a:avLst>
                </a:prstGeom>
                <a:noFill/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95" name="Line 175">
                  <a:extLst>
                    <a:ext uri="{FF2B5EF4-FFF2-40B4-BE49-F238E27FC236}">
                      <a16:creationId xmlns:a16="http://schemas.microsoft.com/office/drawing/2014/main" id="{7A1233CF-8AA0-49F0-85DA-2679D0A9C66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446109" y="2395643"/>
                  <a:ext cx="482269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96" name="Line 176">
                  <a:extLst>
                    <a:ext uri="{FF2B5EF4-FFF2-40B4-BE49-F238E27FC236}">
                      <a16:creationId xmlns:a16="http://schemas.microsoft.com/office/drawing/2014/main" id="{59CAEBE5-A3F1-4203-AF84-96C94A0323F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506392" y="2459782"/>
                  <a:ext cx="361702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97" name="Line 177">
                  <a:extLst>
                    <a:ext uri="{FF2B5EF4-FFF2-40B4-BE49-F238E27FC236}">
                      <a16:creationId xmlns:a16="http://schemas.microsoft.com/office/drawing/2014/main" id="{8EA50985-6C5E-4008-9BD0-16FB1E983D3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576723" y="2523919"/>
                  <a:ext cx="218529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72A777ED-A07D-4B34-87F5-D5B53E8C675E}"/>
                  </a:ext>
                </a:extLst>
              </p:cNvPr>
              <p:cNvSpPr/>
              <p:nvPr/>
            </p:nvSpPr>
            <p:spPr>
              <a:xfrm rot="10800000">
                <a:off x="6389989" y="4857704"/>
                <a:ext cx="337768" cy="332771"/>
              </a:xfrm>
              <a:custGeom>
                <a:avLst/>
                <a:gdLst>
                  <a:gd name="connsiteX0" fmla="*/ 0 w 1607820"/>
                  <a:gd name="connsiteY0" fmla="*/ 0 h 1651977"/>
                  <a:gd name="connsiteX1" fmla="*/ 1607820 w 1607820"/>
                  <a:gd name="connsiteY1" fmla="*/ 1651977 h 1651977"/>
                  <a:gd name="connsiteX2" fmla="*/ 0 w 1607820"/>
                  <a:gd name="connsiteY2" fmla="*/ 1651977 h 16519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07820" h="1651977">
                    <a:moveTo>
                      <a:pt x="0" y="0"/>
                    </a:moveTo>
                    <a:cubicBezTo>
                      <a:pt x="887974" y="0"/>
                      <a:pt x="1607820" y="739615"/>
                      <a:pt x="1607820" y="1651977"/>
                    </a:cubicBezTo>
                    <a:lnTo>
                      <a:pt x="0" y="1651977"/>
                    </a:lnTo>
                    <a:close/>
                  </a:path>
                </a:pathLst>
              </a:custGeom>
              <a:solidFill>
                <a:schemeClr val="bg1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9" name="Freeform 6">
                <a:extLst>
                  <a:ext uri="{FF2B5EF4-FFF2-40B4-BE49-F238E27FC236}">
                    <a16:creationId xmlns:a16="http://schemas.microsoft.com/office/drawing/2014/main" id="{8CFC8880-E90E-4FAC-85FF-870A9B020C8E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6389990" y="4100493"/>
                <a:ext cx="337765" cy="80552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bg1"/>
              </a:solidFill>
              <a:ln w="5715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90" name="Freeform 6">
                <a:extLst>
                  <a:ext uri="{FF2B5EF4-FFF2-40B4-BE49-F238E27FC236}">
                    <a16:creationId xmlns:a16="http://schemas.microsoft.com/office/drawing/2014/main" id="{139D53E3-273F-4D4E-A5E4-B1418A0779EA}"/>
                  </a:ext>
                </a:extLst>
              </p:cNvPr>
              <p:cNvSpPr>
                <a:spLocks/>
              </p:cNvSpPr>
              <p:nvPr/>
            </p:nvSpPr>
            <p:spPr bwMode="auto">
              <a:xfrm rot="16200000">
                <a:off x="7061604" y="4486679"/>
                <a:ext cx="337765" cy="106983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bg1"/>
              </a:solidFill>
              <a:ln w="5715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969FC2D8-0390-48FB-A375-EB9B58BAA77D}"/>
                  </a:ext>
                </a:extLst>
              </p:cNvPr>
              <p:cNvSpPr/>
              <p:nvPr/>
            </p:nvSpPr>
            <p:spPr bwMode="auto">
              <a:xfrm rot="5400000">
                <a:off x="7631100" y="4974910"/>
                <a:ext cx="268607" cy="9144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99" name="Freeform 6">
                <a:extLst>
                  <a:ext uri="{FF2B5EF4-FFF2-40B4-BE49-F238E27FC236}">
                    <a16:creationId xmlns:a16="http://schemas.microsoft.com/office/drawing/2014/main" id="{D1AE7EA1-56B1-486B-BEF5-11432587E4A7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6413248" y="469396"/>
                <a:ext cx="290826" cy="3691119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bg1"/>
              </a:solidFill>
              <a:ln w="5715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EB3E037F-588D-4F2C-ADBF-A524E0847950}"/>
                  </a:ext>
                </a:extLst>
              </p:cNvPr>
              <p:cNvSpPr/>
              <p:nvPr/>
            </p:nvSpPr>
            <p:spPr bwMode="auto">
              <a:xfrm>
                <a:off x="6448425" y="438531"/>
                <a:ext cx="219075" cy="9144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24" name="Arrow: Right 23">
                <a:extLst>
                  <a:ext uri="{FF2B5EF4-FFF2-40B4-BE49-F238E27FC236}">
                    <a16:creationId xmlns:a16="http://schemas.microsoft.com/office/drawing/2014/main" id="{8C092474-DAC6-4CEB-A137-36BC6FB4AC79}"/>
                  </a:ext>
                </a:extLst>
              </p:cNvPr>
              <p:cNvSpPr/>
              <p:nvPr/>
            </p:nvSpPr>
            <p:spPr bwMode="auto">
              <a:xfrm>
                <a:off x="3544637" y="4749167"/>
                <a:ext cx="620057" cy="542916"/>
              </a:xfrm>
              <a:prstGeom prst="rightArrow">
                <a:avLst>
                  <a:gd name="adj1" fmla="val 50000"/>
                  <a:gd name="adj2" fmla="val 55594"/>
                </a:avLst>
              </a:prstGeom>
              <a:solidFill>
                <a:srgbClr val="0563C1"/>
              </a:solidFill>
              <a:ln w="12700">
                <a:solidFill>
                  <a:srgbClr val="0563C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101" name="Left Brace 100">
                <a:extLst>
                  <a:ext uri="{FF2B5EF4-FFF2-40B4-BE49-F238E27FC236}">
                    <a16:creationId xmlns:a16="http://schemas.microsoft.com/office/drawing/2014/main" id="{02177F7C-3FD9-4342-9167-329B031E6D16}"/>
                  </a:ext>
                </a:extLst>
              </p:cNvPr>
              <p:cNvSpPr/>
              <p:nvPr/>
            </p:nvSpPr>
            <p:spPr>
              <a:xfrm rot="10800000">
                <a:off x="6767121" y="438529"/>
                <a:ext cx="337767" cy="3698765"/>
              </a:xfrm>
              <a:prstGeom prst="leftBrace">
                <a:avLst>
                  <a:gd name="adj1" fmla="val 32109"/>
                  <a:gd name="adj2" fmla="val 90328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BF1C4079-2A4C-4750-BC9B-53C87B87BBC4}"/>
                  </a:ext>
                </a:extLst>
              </p:cNvPr>
              <p:cNvSpPr txBox="1"/>
              <p:nvPr/>
            </p:nvSpPr>
            <p:spPr>
              <a:xfrm>
                <a:off x="7144911" y="529971"/>
                <a:ext cx="1436046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5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Pipe stub</a:t>
                </a:r>
              </a:p>
            </p:txBody>
          </p:sp>
          <p:sp>
            <p:nvSpPr>
              <p:cNvPr id="103" name="Left Brace 102">
                <a:extLst>
                  <a:ext uri="{FF2B5EF4-FFF2-40B4-BE49-F238E27FC236}">
                    <a16:creationId xmlns:a16="http://schemas.microsoft.com/office/drawing/2014/main" id="{E1AE29F3-2B12-4136-8604-14DF3A742274}"/>
                  </a:ext>
                </a:extLst>
              </p:cNvPr>
              <p:cNvSpPr/>
              <p:nvPr/>
            </p:nvSpPr>
            <p:spPr>
              <a:xfrm>
                <a:off x="5984857" y="4124601"/>
                <a:ext cx="337767" cy="624565"/>
              </a:xfrm>
              <a:prstGeom prst="leftBrace">
                <a:avLst>
                  <a:gd name="adj1" fmla="val 32109"/>
                  <a:gd name="adj2" fmla="val 82288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28EE5136-B0DE-40E1-BA7D-61BAC884AD98}"/>
                  </a:ext>
                </a:extLst>
              </p:cNvPr>
              <p:cNvSpPr txBox="1"/>
              <p:nvPr/>
            </p:nvSpPr>
            <p:spPr>
              <a:xfrm>
                <a:off x="4717694" y="4398533"/>
                <a:ext cx="1436046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5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Pipe coupling</a:t>
                </a:r>
              </a:p>
            </p:txBody>
          </p:sp>
        </p:grpSp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4C6ABB40-5324-4E8E-A704-FB4416D8D1F9}"/>
                </a:ext>
              </a:extLst>
            </p:cNvPr>
            <p:cNvSpPr/>
            <p:nvPr/>
          </p:nvSpPr>
          <p:spPr bwMode="auto">
            <a:xfrm>
              <a:off x="1987062" y="4162129"/>
              <a:ext cx="1822938" cy="1236540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1E6F1700-BD76-4C1F-A286-5EE4A811E70F}"/>
                </a:ext>
              </a:extLst>
            </p:cNvPr>
            <p:cNvCxnSpPr>
              <a:cxnSpLocks/>
              <a:stCxn id="2" idx="3"/>
            </p:cNvCxnSpPr>
            <p:nvPr/>
          </p:nvCxnSpPr>
          <p:spPr>
            <a:xfrm flipH="1" flipV="1">
              <a:off x="1597876" y="5190475"/>
              <a:ext cx="656149" cy="27107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090A731-C6F3-4EF9-88AE-C8E0764A7866}"/>
                </a:ext>
              </a:extLst>
            </p:cNvPr>
            <p:cNvSpPr txBox="1"/>
            <p:nvPr/>
          </p:nvSpPr>
          <p:spPr>
            <a:xfrm>
              <a:off x="437591" y="4704458"/>
              <a:ext cx="1436046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5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Drain piping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6332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48E8EEA7-5F42-49A4-8C5D-76064009A00F}"/>
              </a:ext>
            </a:extLst>
          </p:cNvPr>
          <p:cNvGrpSpPr/>
          <p:nvPr/>
        </p:nvGrpSpPr>
        <p:grpSpPr>
          <a:xfrm>
            <a:off x="1604143" y="340822"/>
            <a:ext cx="9767885" cy="4843666"/>
            <a:chOff x="1604143" y="340822"/>
            <a:chExt cx="9767885" cy="4843666"/>
          </a:xfrm>
        </p:grpSpPr>
        <p:pic>
          <p:nvPicPr>
            <p:cNvPr id="36" name="Picture 13" descr="C:\Users\mw24\Pictures\Atima 5 sed wire front.png">
              <a:extLst>
                <a:ext uri="{FF2B5EF4-FFF2-40B4-BE49-F238E27FC236}">
                  <a16:creationId xmlns:a16="http://schemas.microsoft.com/office/drawing/2014/main" id="{7014406A-5737-4690-AF96-CBA2E8E1CE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624519" y="875489"/>
              <a:ext cx="9324689" cy="4308999"/>
            </a:xfrm>
            <a:prstGeom prst="rect">
              <a:avLst/>
            </a:prstGeom>
            <a:noFill/>
          </p:spPr>
        </p:pic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421819E2-4E28-4A92-9A92-6127A0686E4D}"/>
                </a:ext>
              </a:extLst>
            </p:cNvPr>
            <p:cNvSpPr/>
            <p:nvPr/>
          </p:nvSpPr>
          <p:spPr bwMode="auto">
            <a:xfrm>
              <a:off x="9610928" y="4260715"/>
              <a:ext cx="1338280" cy="923773"/>
            </a:xfrm>
            <a:prstGeom prst="ellipse">
              <a:avLst/>
            </a:prstGeom>
            <a:noFill/>
            <a:ln w="76200">
              <a:solidFill>
                <a:srgbClr val="C0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2479C95C-8E0D-4662-A270-AD66F2C9E5EC}"/>
                </a:ext>
              </a:extLst>
            </p:cNvPr>
            <p:cNvCxnSpPr>
              <a:endCxn id="3" idx="0"/>
            </p:cNvCxnSpPr>
            <p:nvPr/>
          </p:nvCxnSpPr>
          <p:spPr>
            <a:xfrm flipH="1">
              <a:off x="10280068" y="3861881"/>
              <a:ext cx="79889" cy="398834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515C2EF-25D3-469F-89BE-F4A7EB8456AF}"/>
                </a:ext>
              </a:extLst>
            </p:cNvPr>
            <p:cNvSpPr txBox="1"/>
            <p:nvPr/>
          </p:nvSpPr>
          <p:spPr>
            <a:xfrm>
              <a:off x="9762933" y="3215550"/>
              <a:ext cx="160909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Sedimentation </a:t>
              </a:r>
            </a:p>
            <a:p>
              <a:pPr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tank drain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D852E148-1E47-4ECF-977F-9C1FA23D3102}"/>
                </a:ext>
              </a:extLst>
            </p:cNvPr>
            <p:cNvSpPr txBox="1"/>
            <p:nvPr/>
          </p:nvSpPr>
          <p:spPr>
            <a:xfrm>
              <a:off x="1604143" y="340822"/>
              <a:ext cx="8659486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AutoCAD drawing of sedimentation tank, don’t worry if this is confusing! </a:t>
              </a:r>
            </a:p>
            <a:p>
              <a:pPr algn="ctr"/>
              <a:r>
                <a:rPr 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You’ll learn about it in depth later on.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225176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1795505B-CBE9-4891-BD71-C4BECFCF762A}"/>
              </a:ext>
            </a:extLst>
          </p:cNvPr>
          <p:cNvGrpSpPr/>
          <p:nvPr/>
        </p:nvGrpSpPr>
        <p:grpSpPr>
          <a:xfrm>
            <a:off x="3026545" y="202972"/>
            <a:ext cx="6828184" cy="5895905"/>
            <a:chOff x="3026545" y="202972"/>
            <a:chExt cx="6828184" cy="5895905"/>
          </a:xfrm>
        </p:grpSpPr>
        <p:sp>
          <p:nvSpPr>
            <p:cNvPr id="4" name="Freeform 6 1">
              <a:extLst>
                <a:ext uri="{FF2B5EF4-FFF2-40B4-BE49-F238E27FC236}">
                  <a16:creationId xmlns:a16="http://schemas.microsoft.com/office/drawing/2014/main" id="{57C7CB09-8C87-4DA8-BFE7-4720504CA68C}"/>
                </a:ext>
              </a:extLst>
            </p:cNvPr>
            <p:cNvSpPr>
              <a:spLocks/>
            </p:cNvSpPr>
            <p:nvPr/>
          </p:nvSpPr>
          <p:spPr bwMode="auto">
            <a:xfrm>
              <a:off x="4455160" y="1132840"/>
              <a:ext cx="2971800" cy="29718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28"/>
                </a:cxn>
                <a:cxn ang="0">
                  <a:pos x="3216" y="528"/>
                </a:cxn>
                <a:cxn ang="0">
                  <a:pos x="3216" y="0"/>
                </a:cxn>
              </a:cxnLst>
              <a:rect l="0" t="0" r="r" b="b"/>
              <a:pathLst>
                <a:path w="3216" h="528">
                  <a:moveTo>
                    <a:pt x="0" y="0"/>
                  </a:moveTo>
                  <a:lnTo>
                    <a:pt x="0" y="528"/>
                  </a:lnTo>
                  <a:lnTo>
                    <a:pt x="3216" y="528"/>
                  </a:lnTo>
                  <a:lnTo>
                    <a:pt x="3216" y="0"/>
                  </a:lnTo>
                </a:path>
              </a:pathLst>
            </a:custGeom>
            <a:solidFill>
              <a:schemeClr val="hlink"/>
            </a:solidFill>
            <a:ln w="5715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spAutoFit/>
            </a:bodyPr>
            <a:lstStyle/>
            <a:p>
              <a:endParaRPr lang="en-US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EA9E03FD-BCAA-462D-A6C4-B19647011DF4}"/>
                </a:ext>
              </a:extLst>
            </p:cNvPr>
            <p:cNvGrpSpPr/>
            <p:nvPr/>
          </p:nvGrpSpPr>
          <p:grpSpPr>
            <a:xfrm>
              <a:off x="4717431" y="922612"/>
              <a:ext cx="482269" cy="420455"/>
              <a:chOff x="4446109" y="2103464"/>
              <a:chExt cx="482269" cy="420455"/>
            </a:xfrm>
          </p:grpSpPr>
          <p:sp>
            <p:nvSpPr>
              <p:cNvPr id="14" name="AutoShape 174">
                <a:extLst>
                  <a:ext uri="{FF2B5EF4-FFF2-40B4-BE49-F238E27FC236}">
                    <a16:creationId xmlns:a16="http://schemas.microsoft.com/office/drawing/2014/main" id="{56EFD6BF-292F-40DF-B258-F43A90D892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4506392" y="2103464"/>
                <a:ext cx="361702" cy="228043"/>
              </a:xfrm>
              <a:prstGeom prst="triangle">
                <a:avLst>
                  <a:gd name="adj" fmla="val 50000"/>
                </a:avLst>
              </a:prstGeom>
              <a:noFill/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15" name="Line 175">
                <a:extLst>
                  <a:ext uri="{FF2B5EF4-FFF2-40B4-BE49-F238E27FC236}">
                    <a16:creationId xmlns:a16="http://schemas.microsoft.com/office/drawing/2014/main" id="{D3B90883-7651-4669-9F16-25B26B0C4AB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46109" y="2395643"/>
                <a:ext cx="482269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6" name="Line 176">
                <a:extLst>
                  <a:ext uri="{FF2B5EF4-FFF2-40B4-BE49-F238E27FC236}">
                    <a16:creationId xmlns:a16="http://schemas.microsoft.com/office/drawing/2014/main" id="{01FA9449-E78B-4BF7-B218-7190FC3DED7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06392" y="2459782"/>
                <a:ext cx="36170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7" name="Line 177">
                <a:extLst>
                  <a:ext uri="{FF2B5EF4-FFF2-40B4-BE49-F238E27FC236}">
                    <a16:creationId xmlns:a16="http://schemas.microsoft.com/office/drawing/2014/main" id="{BE0340DA-996F-4A74-B664-787686F309E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76723" y="2523919"/>
                <a:ext cx="218529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FDB7BD84-8132-4086-957B-E575587CE082}"/>
                </a:ext>
              </a:extLst>
            </p:cNvPr>
            <p:cNvSpPr/>
            <p:nvPr/>
          </p:nvSpPr>
          <p:spPr>
            <a:xfrm rot="10800000">
              <a:off x="5819903" y="4857704"/>
              <a:ext cx="337768" cy="332771"/>
            </a:xfrm>
            <a:custGeom>
              <a:avLst/>
              <a:gdLst>
                <a:gd name="connsiteX0" fmla="*/ 0 w 1607820"/>
                <a:gd name="connsiteY0" fmla="*/ 0 h 1651977"/>
                <a:gd name="connsiteX1" fmla="*/ 1607820 w 1607820"/>
                <a:gd name="connsiteY1" fmla="*/ 1651977 h 1651977"/>
                <a:gd name="connsiteX2" fmla="*/ 0 w 1607820"/>
                <a:gd name="connsiteY2" fmla="*/ 1651977 h 1651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07820" h="1651977">
                  <a:moveTo>
                    <a:pt x="0" y="0"/>
                  </a:moveTo>
                  <a:cubicBezTo>
                    <a:pt x="887974" y="0"/>
                    <a:pt x="1607820" y="739615"/>
                    <a:pt x="1607820" y="1651977"/>
                  </a:cubicBezTo>
                  <a:lnTo>
                    <a:pt x="0" y="1651977"/>
                  </a:lnTo>
                  <a:close/>
                </a:path>
              </a:pathLst>
            </a:custGeom>
            <a:solidFill>
              <a:srgbClr val="0563C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1" name="Freeform 6 2">
              <a:extLst>
                <a:ext uri="{FF2B5EF4-FFF2-40B4-BE49-F238E27FC236}">
                  <a16:creationId xmlns:a16="http://schemas.microsoft.com/office/drawing/2014/main" id="{7B751F98-52F3-4976-A046-ECC629A487C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5819905" y="4100496"/>
              <a:ext cx="337765" cy="80552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28"/>
                </a:cxn>
                <a:cxn ang="0">
                  <a:pos x="3216" y="528"/>
                </a:cxn>
                <a:cxn ang="0">
                  <a:pos x="3216" y="0"/>
                </a:cxn>
              </a:cxnLst>
              <a:rect l="0" t="0" r="r" b="b"/>
              <a:pathLst>
                <a:path w="3216" h="528">
                  <a:moveTo>
                    <a:pt x="0" y="0"/>
                  </a:moveTo>
                  <a:lnTo>
                    <a:pt x="0" y="528"/>
                  </a:lnTo>
                  <a:lnTo>
                    <a:pt x="3216" y="528"/>
                  </a:lnTo>
                  <a:lnTo>
                    <a:pt x="3216" y="0"/>
                  </a:lnTo>
                </a:path>
              </a:pathLst>
            </a:custGeom>
            <a:solidFill>
              <a:schemeClr val="hlink"/>
            </a:solidFill>
            <a:ln w="5715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2" name="Freeform 6 3">
              <a:extLst>
                <a:ext uri="{FF2B5EF4-FFF2-40B4-BE49-F238E27FC236}">
                  <a16:creationId xmlns:a16="http://schemas.microsoft.com/office/drawing/2014/main" id="{9A71CA6B-FF7B-493E-98E3-C91CEFB37913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6491518" y="4486679"/>
              <a:ext cx="337765" cy="106983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28"/>
                </a:cxn>
                <a:cxn ang="0">
                  <a:pos x="3216" y="528"/>
                </a:cxn>
                <a:cxn ang="0">
                  <a:pos x="3216" y="0"/>
                </a:cxn>
              </a:cxnLst>
              <a:rect l="0" t="0" r="r" b="b"/>
              <a:pathLst>
                <a:path w="3216" h="528">
                  <a:moveTo>
                    <a:pt x="0" y="0"/>
                  </a:moveTo>
                  <a:lnTo>
                    <a:pt x="0" y="528"/>
                  </a:lnTo>
                  <a:lnTo>
                    <a:pt x="3216" y="528"/>
                  </a:lnTo>
                  <a:lnTo>
                    <a:pt x="3216" y="0"/>
                  </a:lnTo>
                </a:path>
              </a:pathLst>
            </a:custGeom>
            <a:solidFill>
              <a:schemeClr val="hlink"/>
            </a:solidFill>
            <a:ln w="5715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spAutoFit/>
            </a:bodyPr>
            <a:lstStyle/>
            <a:p>
              <a:endParaRPr lang="en-US"/>
            </a:p>
          </p:txBody>
        </p:sp>
        <p:sp>
          <p:nvSpPr>
            <p:cNvPr id="83" name="Freeform 6 4">
              <a:extLst>
                <a:ext uri="{FF2B5EF4-FFF2-40B4-BE49-F238E27FC236}">
                  <a16:creationId xmlns:a16="http://schemas.microsoft.com/office/drawing/2014/main" id="{F32E82B1-F14B-4EDA-8218-D6B73A05EEBF}"/>
                </a:ext>
              </a:extLst>
            </p:cNvPr>
            <p:cNvSpPr>
              <a:spLocks/>
            </p:cNvSpPr>
            <p:nvPr/>
          </p:nvSpPr>
          <p:spPr bwMode="auto">
            <a:xfrm>
              <a:off x="5850388" y="4021455"/>
              <a:ext cx="289901" cy="86487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28"/>
                </a:cxn>
                <a:cxn ang="0">
                  <a:pos x="3216" y="528"/>
                </a:cxn>
                <a:cxn ang="0">
                  <a:pos x="3216" y="0"/>
                </a:cxn>
              </a:cxnLst>
              <a:rect l="0" t="0" r="r" b="b"/>
              <a:pathLst>
                <a:path w="3216" h="528">
                  <a:moveTo>
                    <a:pt x="0" y="0"/>
                  </a:moveTo>
                  <a:lnTo>
                    <a:pt x="0" y="528"/>
                  </a:lnTo>
                  <a:lnTo>
                    <a:pt x="3216" y="528"/>
                  </a:lnTo>
                  <a:lnTo>
                    <a:pt x="3216" y="0"/>
                  </a:lnTo>
                </a:path>
              </a:pathLst>
            </a:custGeom>
            <a:solidFill>
              <a:schemeClr val="hlink"/>
            </a:solidFill>
            <a:ln w="57150" cap="flat" cmpd="sng">
              <a:noFill/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12" name="Arc 11">
              <a:extLst>
                <a:ext uri="{FF2B5EF4-FFF2-40B4-BE49-F238E27FC236}">
                  <a16:creationId xmlns:a16="http://schemas.microsoft.com/office/drawing/2014/main" id="{C6451BFB-CAA6-456A-8990-C897C6436C7F}"/>
                </a:ext>
              </a:extLst>
            </p:cNvPr>
            <p:cNvSpPr/>
            <p:nvPr/>
          </p:nvSpPr>
          <p:spPr>
            <a:xfrm flipH="1">
              <a:off x="6060498" y="3669480"/>
              <a:ext cx="1755648" cy="1163421"/>
            </a:xfrm>
            <a:prstGeom prst="arc">
              <a:avLst/>
            </a:prstGeom>
            <a:ln w="38100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Arc 83">
              <a:extLst>
                <a:ext uri="{FF2B5EF4-FFF2-40B4-BE49-F238E27FC236}">
                  <a16:creationId xmlns:a16="http://schemas.microsoft.com/office/drawing/2014/main" id="{71DF734D-5A0F-4A39-80B0-153C18B99726}"/>
                </a:ext>
              </a:extLst>
            </p:cNvPr>
            <p:cNvSpPr/>
            <p:nvPr/>
          </p:nvSpPr>
          <p:spPr>
            <a:xfrm>
              <a:off x="4172858" y="3665999"/>
              <a:ext cx="1750978" cy="1163421"/>
            </a:xfrm>
            <a:prstGeom prst="arc">
              <a:avLst/>
            </a:prstGeom>
            <a:ln w="38100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Arrow: Right 23">
              <a:extLst>
                <a:ext uri="{FF2B5EF4-FFF2-40B4-BE49-F238E27FC236}">
                  <a16:creationId xmlns:a16="http://schemas.microsoft.com/office/drawing/2014/main" id="{8C092474-DAC6-4CEB-A137-36BC6FB4AC79}"/>
                </a:ext>
              </a:extLst>
            </p:cNvPr>
            <p:cNvSpPr/>
            <p:nvPr/>
          </p:nvSpPr>
          <p:spPr bwMode="auto">
            <a:xfrm>
              <a:off x="7161597" y="4749167"/>
              <a:ext cx="1464243" cy="542916"/>
            </a:xfrm>
            <a:prstGeom prst="rightArrow">
              <a:avLst>
                <a:gd name="adj1" fmla="val 50000"/>
                <a:gd name="adj2" fmla="val 55594"/>
              </a:avLst>
            </a:prstGeom>
            <a:solidFill>
              <a:srgbClr val="0563C1"/>
            </a:solidFill>
            <a:ln w="12700">
              <a:solidFill>
                <a:srgbClr val="0563C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34" name="Left Brace 33">
              <a:extLst>
                <a:ext uri="{FF2B5EF4-FFF2-40B4-BE49-F238E27FC236}">
                  <a16:creationId xmlns:a16="http://schemas.microsoft.com/office/drawing/2014/main" id="{B8EF78AB-346D-4CF7-8EEB-E3057A374572}"/>
                </a:ext>
              </a:extLst>
            </p:cNvPr>
            <p:cNvSpPr/>
            <p:nvPr/>
          </p:nvSpPr>
          <p:spPr>
            <a:xfrm>
              <a:off x="5699760" y="4890520"/>
              <a:ext cx="697229" cy="268610"/>
            </a:xfrm>
            <a:prstGeom prst="leftBrace">
              <a:avLst>
                <a:gd name="adj1" fmla="val 32109"/>
                <a:gd name="adj2" fmla="val 48502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2D3FA000-A957-4520-ADA1-905F80178913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26780" y="4937124"/>
              <a:ext cx="620190" cy="245333"/>
            </a:xfrm>
            <a:prstGeom prst="rect">
              <a:avLst/>
            </a:prstGeom>
          </p:spPr>
        </p:pic>
        <p:sp>
          <p:nvSpPr>
            <p:cNvPr id="36" name="Left Brace 35">
              <a:extLst>
                <a:ext uri="{FF2B5EF4-FFF2-40B4-BE49-F238E27FC236}">
                  <a16:creationId xmlns:a16="http://schemas.microsoft.com/office/drawing/2014/main" id="{34C00208-D46E-44FF-8D1A-28B6EEFBB41C}"/>
                </a:ext>
              </a:extLst>
            </p:cNvPr>
            <p:cNvSpPr/>
            <p:nvPr/>
          </p:nvSpPr>
          <p:spPr>
            <a:xfrm>
              <a:off x="4010351" y="1150655"/>
              <a:ext cx="337767" cy="2953985"/>
            </a:xfrm>
            <a:prstGeom prst="leftBrace">
              <a:avLst>
                <a:gd name="adj1" fmla="val 32109"/>
                <a:gd name="adj2" fmla="val 48502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811223B-1869-4658-93A7-78A406CDFA10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26545" y="2373408"/>
              <a:ext cx="682666" cy="210285"/>
            </a:xfrm>
            <a:prstGeom prst="rect">
              <a:avLst/>
            </a:prstGeom>
          </p:spPr>
        </p:pic>
        <p:sp>
          <p:nvSpPr>
            <p:cNvPr id="40" name="Left Brace 39">
              <a:extLst>
                <a:ext uri="{FF2B5EF4-FFF2-40B4-BE49-F238E27FC236}">
                  <a16:creationId xmlns:a16="http://schemas.microsoft.com/office/drawing/2014/main" id="{3C62ECCA-C254-43FB-B7FE-23AC3E40E10E}"/>
                </a:ext>
              </a:extLst>
            </p:cNvPr>
            <p:cNvSpPr/>
            <p:nvPr/>
          </p:nvSpPr>
          <p:spPr>
            <a:xfrm rot="5400000">
              <a:off x="5772176" y="-715540"/>
              <a:ext cx="337767" cy="2953985"/>
            </a:xfrm>
            <a:prstGeom prst="leftBrace">
              <a:avLst>
                <a:gd name="adj1" fmla="val 32109"/>
                <a:gd name="adj2" fmla="val 48502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E842E39-BE55-4729-BF85-4381FDA3F9C2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47454" y="202972"/>
              <a:ext cx="707047" cy="211809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97A8A8E5-51A5-470A-8B37-FAF3900F51CD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26545" y="5414688"/>
              <a:ext cx="6828184" cy="6841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222378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9" name="Group 158">
            <a:extLst>
              <a:ext uri="{FF2B5EF4-FFF2-40B4-BE49-F238E27FC236}">
                <a16:creationId xmlns:a16="http://schemas.microsoft.com/office/drawing/2014/main" id="{42389C75-2F09-4EAA-9186-12F16B48BF85}"/>
              </a:ext>
            </a:extLst>
          </p:cNvPr>
          <p:cNvGrpSpPr/>
          <p:nvPr/>
        </p:nvGrpSpPr>
        <p:grpSpPr>
          <a:xfrm>
            <a:off x="1476635" y="842426"/>
            <a:ext cx="9766268" cy="5846492"/>
            <a:chOff x="2541890" y="657676"/>
            <a:chExt cx="9766268" cy="5846492"/>
          </a:xfrm>
        </p:grpSpPr>
        <p:grpSp>
          <p:nvGrpSpPr>
            <p:cNvPr id="149" name="Group 148">
              <a:extLst>
                <a:ext uri="{FF2B5EF4-FFF2-40B4-BE49-F238E27FC236}">
                  <a16:creationId xmlns:a16="http://schemas.microsoft.com/office/drawing/2014/main" id="{5BE004FE-7E9E-4840-8BDD-27A3A5095700}"/>
                </a:ext>
              </a:extLst>
            </p:cNvPr>
            <p:cNvGrpSpPr/>
            <p:nvPr/>
          </p:nvGrpSpPr>
          <p:grpSpPr>
            <a:xfrm>
              <a:off x="2541890" y="1008034"/>
              <a:ext cx="7254834" cy="4572185"/>
              <a:chOff x="1547720" y="1378874"/>
              <a:chExt cx="7254834" cy="4572185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48D0F686-BD75-4C2A-A32C-447084CDF18B}"/>
                  </a:ext>
                </a:extLst>
              </p:cNvPr>
              <p:cNvGrpSpPr/>
              <p:nvPr/>
            </p:nvGrpSpPr>
            <p:grpSpPr>
              <a:xfrm>
                <a:off x="1547720" y="1471716"/>
                <a:ext cx="7254834" cy="4479343"/>
                <a:chOff x="2616200" y="1995489"/>
                <a:chExt cx="9677172" cy="5491160"/>
              </a:xfrm>
            </p:grpSpPr>
            <p:sp>
              <p:nvSpPr>
                <p:cNvPr id="23" name="Freeform 2397">
                  <a:extLst>
                    <a:ext uri="{FF2B5EF4-FFF2-40B4-BE49-F238E27FC236}">
                      <a16:creationId xmlns:a16="http://schemas.microsoft.com/office/drawing/2014/main" id="{1017739F-9FF0-4A80-80F9-85EAC2AA6D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16200" y="2817814"/>
                  <a:ext cx="4322763" cy="301625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856"/>
                    </a:cxn>
                    <a:cxn ang="0">
                      <a:pos x="1309" y="856"/>
                    </a:cxn>
                    <a:cxn ang="0">
                      <a:pos x="1309" y="0"/>
                    </a:cxn>
                  </a:cxnLst>
                  <a:rect l="0" t="0" r="r" b="b"/>
                  <a:pathLst>
                    <a:path w="1309" h="856">
                      <a:moveTo>
                        <a:pt x="0" y="0"/>
                      </a:moveTo>
                      <a:lnTo>
                        <a:pt x="0" y="856"/>
                      </a:lnTo>
                      <a:lnTo>
                        <a:pt x="1309" y="856"/>
                      </a:lnTo>
                      <a:lnTo>
                        <a:pt x="1309" y="0"/>
                      </a:lnTo>
                    </a:path>
                  </a:pathLst>
                </a:custGeom>
                <a:solidFill>
                  <a:schemeClr val="hlink"/>
                </a:solidFill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5" name="Freeform 2396">
                  <a:extLst>
                    <a:ext uri="{FF2B5EF4-FFF2-40B4-BE49-F238E27FC236}">
                      <a16:creationId xmlns:a16="http://schemas.microsoft.com/office/drawing/2014/main" id="{D2FFE8C9-DD30-43C4-BBD8-A4A8AB42D31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16200" y="1995489"/>
                  <a:ext cx="4322763" cy="3838575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856"/>
                    </a:cxn>
                    <a:cxn ang="0">
                      <a:pos x="1309" y="856"/>
                    </a:cxn>
                    <a:cxn ang="0">
                      <a:pos x="1309" y="0"/>
                    </a:cxn>
                  </a:cxnLst>
                  <a:rect l="0" t="0" r="r" b="b"/>
                  <a:pathLst>
                    <a:path w="1309" h="856">
                      <a:moveTo>
                        <a:pt x="0" y="0"/>
                      </a:moveTo>
                      <a:lnTo>
                        <a:pt x="0" y="856"/>
                      </a:lnTo>
                      <a:lnTo>
                        <a:pt x="1309" y="856"/>
                      </a:lnTo>
                      <a:lnTo>
                        <a:pt x="1309" y="0"/>
                      </a:lnTo>
                    </a:path>
                  </a:pathLst>
                </a:custGeom>
                <a:noFill/>
                <a:ln w="381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6" name="Freeform 2399">
                  <a:extLst>
                    <a:ext uri="{FF2B5EF4-FFF2-40B4-BE49-F238E27FC236}">
                      <a16:creationId xmlns:a16="http://schemas.microsoft.com/office/drawing/2014/main" id="{4142C53E-A8C5-4F7A-82EE-F40282FFC31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13125" y="2465388"/>
                  <a:ext cx="3046413" cy="969962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856"/>
                    </a:cxn>
                    <a:cxn ang="0">
                      <a:pos x="1309" y="856"/>
                    </a:cxn>
                    <a:cxn ang="0">
                      <a:pos x="1309" y="0"/>
                    </a:cxn>
                  </a:cxnLst>
                  <a:rect l="0" t="0" r="r" b="b"/>
                  <a:pathLst>
                    <a:path w="1309" h="856">
                      <a:moveTo>
                        <a:pt x="0" y="0"/>
                      </a:moveTo>
                      <a:lnTo>
                        <a:pt x="0" y="856"/>
                      </a:lnTo>
                      <a:lnTo>
                        <a:pt x="1309" y="856"/>
                      </a:lnTo>
                      <a:lnTo>
                        <a:pt x="1309" y="0"/>
                      </a:lnTo>
                    </a:path>
                  </a:pathLst>
                </a:custGeom>
                <a:solidFill>
                  <a:schemeClr val="bg1"/>
                </a:solidFill>
                <a:ln w="381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7" name="Freeform 2401">
                  <a:extLst>
                    <a:ext uri="{FF2B5EF4-FFF2-40B4-BE49-F238E27FC236}">
                      <a16:creationId xmlns:a16="http://schemas.microsoft.com/office/drawing/2014/main" id="{8EC8D623-B676-49EF-959B-798AEBF6A7C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13125" y="3046413"/>
                  <a:ext cx="3046413" cy="388937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856"/>
                    </a:cxn>
                    <a:cxn ang="0">
                      <a:pos x="1309" y="856"/>
                    </a:cxn>
                    <a:cxn ang="0">
                      <a:pos x="1309" y="0"/>
                    </a:cxn>
                  </a:cxnLst>
                  <a:rect l="0" t="0" r="r" b="b"/>
                  <a:pathLst>
                    <a:path w="1309" h="856">
                      <a:moveTo>
                        <a:pt x="0" y="0"/>
                      </a:moveTo>
                      <a:lnTo>
                        <a:pt x="0" y="856"/>
                      </a:lnTo>
                      <a:lnTo>
                        <a:pt x="1309" y="856"/>
                      </a:lnTo>
                      <a:lnTo>
                        <a:pt x="1309" y="0"/>
                      </a:lnTo>
                    </a:path>
                  </a:pathLst>
                </a:custGeom>
                <a:solidFill>
                  <a:schemeClr val="hlink"/>
                </a:solidFill>
                <a:ln w="381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8" name="Rectangle 2400">
                  <a:extLst>
                    <a:ext uri="{FF2B5EF4-FFF2-40B4-BE49-F238E27FC236}">
                      <a16:creationId xmlns:a16="http://schemas.microsoft.com/office/drawing/2014/main" id="{749913FF-963D-4880-801B-5DC0E104E8D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894389" y="3367088"/>
                  <a:ext cx="160337" cy="157162"/>
                </a:xfrm>
                <a:prstGeom prst="rect">
                  <a:avLst/>
                </a:prstGeom>
                <a:solidFill>
                  <a:schemeClr val="hlink"/>
                </a:solidFill>
                <a:ln w="12700">
                  <a:noFill/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9" name="Line 2402">
                  <a:extLst>
                    <a:ext uri="{FF2B5EF4-FFF2-40B4-BE49-F238E27FC236}">
                      <a16:creationId xmlns:a16="http://schemas.microsoft.com/office/drawing/2014/main" id="{4CB05190-B914-4F8F-9BEA-C67FFAD5476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696906" y="2119313"/>
                  <a:ext cx="0" cy="693737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triangl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0" name="Line 2403">
                  <a:extLst>
                    <a:ext uri="{FF2B5EF4-FFF2-40B4-BE49-F238E27FC236}">
                      <a16:creationId xmlns:a16="http://schemas.microsoft.com/office/drawing/2014/main" id="{5BBC87CE-B8CE-4E59-B0EE-58EE94CD8F6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0800000">
                  <a:off x="8706431" y="3028949"/>
                  <a:ext cx="0" cy="693738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triangl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8" name="Rectangle 2407">
                  <a:extLst>
                    <a:ext uri="{FF2B5EF4-FFF2-40B4-BE49-F238E27FC236}">
                      <a16:creationId xmlns:a16="http://schemas.microsoft.com/office/drawing/2014/main" id="{A6599C06-044E-4F99-B5F2-A839AE16CCA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81463" y="3011488"/>
                  <a:ext cx="215900" cy="3648074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noFill/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39" name="Group 2412">
                  <a:extLst>
                    <a:ext uri="{FF2B5EF4-FFF2-40B4-BE49-F238E27FC236}">
                      <a16:creationId xmlns:a16="http://schemas.microsoft.com/office/drawing/2014/main" id="{C32742F8-04CA-4E69-8046-DEAC2BF4D18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049713" y="3084513"/>
                  <a:ext cx="279400" cy="3379787"/>
                  <a:chOff x="2281" y="1943"/>
                  <a:chExt cx="167" cy="1474"/>
                </a:xfrm>
              </p:grpSpPr>
              <p:sp>
                <p:nvSpPr>
                  <p:cNvPr id="41" name="Line 2408">
                    <a:extLst>
                      <a:ext uri="{FF2B5EF4-FFF2-40B4-BE49-F238E27FC236}">
                        <a16:creationId xmlns:a16="http://schemas.microsoft.com/office/drawing/2014/main" id="{E2A916F6-34AE-4DE3-9AB9-47D869A797FB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281" y="1943"/>
                    <a:ext cx="0" cy="1474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2" name="Line 2409">
                    <a:extLst>
                      <a:ext uri="{FF2B5EF4-FFF2-40B4-BE49-F238E27FC236}">
                        <a16:creationId xmlns:a16="http://schemas.microsoft.com/office/drawing/2014/main" id="{F4368D36-03C8-460B-B889-F82DACE4A1A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448" y="1943"/>
                    <a:ext cx="0" cy="1474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43" name="Line 2410">
                  <a:extLst>
                    <a:ext uri="{FF2B5EF4-FFF2-40B4-BE49-F238E27FC236}">
                      <a16:creationId xmlns:a16="http://schemas.microsoft.com/office/drawing/2014/main" id="{E872F515-8C36-43CD-B770-9672D48A142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176714" y="5881628"/>
                  <a:ext cx="0" cy="60960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triangl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44" name="Freeform 2411">
                  <a:extLst>
                    <a:ext uri="{FF2B5EF4-FFF2-40B4-BE49-F238E27FC236}">
                      <a16:creationId xmlns:a16="http://schemas.microsoft.com/office/drawing/2014/main" id="{D05DBF6F-7702-434C-B64E-862FFF2687A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29101" y="2951163"/>
                  <a:ext cx="117475" cy="4535486"/>
                </a:xfrm>
                <a:custGeom>
                  <a:avLst/>
                  <a:gdLst/>
                  <a:ahLst/>
                  <a:cxnLst>
                    <a:cxn ang="0">
                      <a:pos x="74" y="56"/>
                    </a:cxn>
                    <a:cxn ang="0">
                      <a:pos x="15" y="187"/>
                    </a:cxn>
                    <a:cxn ang="0">
                      <a:pos x="6" y="2474"/>
                    </a:cxn>
                    <a:cxn ang="0">
                      <a:pos x="50" y="2483"/>
                    </a:cxn>
                    <a:cxn ang="0">
                      <a:pos x="59" y="1549"/>
                    </a:cxn>
                    <a:cxn ang="0">
                      <a:pos x="50" y="100"/>
                    </a:cxn>
                  </a:cxnLst>
                  <a:rect l="0" t="0" r="r" b="b"/>
                  <a:pathLst>
                    <a:path w="74" h="2857">
                      <a:moveTo>
                        <a:pt x="74" y="56"/>
                      </a:moveTo>
                      <a:cubicBezTo>
                        <a:pt x="64" y="78"/>
                        <a:pt x="14" y="0"/>
                        <a:pt x="15" y="187"/>
                      </a:cubicBezTo>
                      <a:cubicBezTo>
                        <a:pt x="16" y="374"/>
                        <a:pt x="0" y="2091"/>
                        <a:pt x="6" y="2474"/>
                      </a:cubicBezTo>
                      <a:cubicBezTo>
                        <a:pt x="12" y="2857"/>
                        <a:pt x="41" y="2637"/>
                        <a:pt x="50" y="2483"/>
                      </a:cubicBezTo>
                      <a:cubicBezTo>
                        <a:pt x="59" y="2329"/>
                        <a:pt x="59" y="1946"/>
                        <a:pt x="59" y="1549"/>
                      </a:cubicBezTo>
                      <a:cubicBezTo>
                        <a:pt x="59" y="1152"/>
                        <a:pt x="58" y="626"/>
                        <a:pt x="50" y="100"/>
                      </a:cubicBezTo>
                    </a:path>
                  </a:pathLst>
                </a:custGeom>
                <a:solidFill>
                  <a:schemeClr val="hlink"/>
                </a:solidFill>
                <a:ln w="12700" cap="flat" cmpd="sng">
                  <a:noFill/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5" name="Line 2414">
                  <a:extLst>
                    <a:ext uri="{FF2B5EF4-FFF2-40B4-BE49-F238E27FC236}">
                      <a16:creationId xmlns:a16="http://schemas.microsoft.com/office/drawing/2014/main" id="{066EE571-BD08-4C7D-9AFD-D019A31537F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511925" y="3021013"/>
                  <a:ext cx="578144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prstDash val="sysDot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squar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6" name="Line 2415">
                  <a:extLst>
                    <a:ext uri="{FF2B5EF4-FFF2-40B4-BE49-F238E27FC236}">
                      <a16:creationId xmlns:a16="http://schemas.microsoft.com/office/drawing/2014/main" id="{51450C8A-8E55-4E55-B8F5-41C7EBAB085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992938" y="2816225"/>
                  <a:ext cx="3426040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prstDash val="sysDot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squar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8C27DA9B-B377-4690-A90F-C7D284B96CCD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"/>
                </p:custDataLst>
              </p:nvPr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77369" y="2147588"/>
                <a:ext cx="271506" cy="147983"/>
              </a:xfrm>
              <a:prstGeom prst="rect">
                <a:avLst/>
              </a:prstGeom>
            </p:spPr>
          </p:pic>
          <p:sp>
            <p:nvSpPr>
              <p:cNvPr id="139" name="Left Brace 138">
                <a:extLst>
                  <a:ext uri="{FF2B5EF4-FFF2-40B4-BE49-F238E27FC236}">
                    <a16:creationId xmlns:a16="http://schemas.microsoft.com/office/drawing/2014/main" id="{9F0C1DCB-8C3E-444B-AB90-75BB1325C284}"/>
                  </a:ext>
                </a:extLst>
              </p:cNvPr>
              <p:cNvSpPr/>
              <p:nvPr/>
            </p:nvSpPr>
            <p:spPr>
              <a:xfrm rot="5400000">
                <a:off x="3022738" y="428775"/>
                <a:ext cx="525931" cy="2426129"/>
              </a:xfrm>
              <a:prstGeom prst="leftBrace">
                <a:avLst>
                  <a:gd name="adj1" fmla="val 8333"/>
                  <a:gd name="adj2" fmla="val 51388"/>
                </a:avLst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48" name="Group 147">
              <a:extLst>
                <a:ext uri="{FF2B5EF4-FFF2-40B4-BE49-F238E27FC236}">
                  <a16:creationId xmlns:a16="http://schemas.microsoft.com/office/drawing/2014/main" id="{826524F8-7EB2-41D8-AAFB-7A29FDAD2330}"/>
                </a:ext>
              </a:extLst>
            </p:cNvPr>
            <p:cNvGrpSpPr/>
            <p:nvPr/>
          </p:nvGrpSpPr>
          <p:grpSpPr>
            <a:xfrm>
              <a:off x="5424716" y="777250"/>
              <a:ext cx="6883442" cy="5726918"/>
              <a:chOff x="7061444" y="1743431"/>
              <a:chExt cx="5246713" cy="4699779"/>
            </a:xfrm>
          </p:grpSpPr>
          <p:sp>
            <p:nvSpPr>
              <p:cNvPr id="52" name="Rectangle 2400" descr="Granite">
                <a:extLst>
                  <a:ext uri="{FF2B5EF4-FFF2-40B4-BE49-F238E27FC236}">
                    <a16:creationId xmlns:a16="http://schemas.microsoft.com/office/drawing/2014/main" id="{9E7430DA-505B-402B-B797-9FAB58359B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471978" y="2165903"/>
                <a:ext cx="308527" cy="2426146"/>
              </a:xfrm>
              <a:prstGeom prst="rect">
                <a:avLst/>
              </a:prstGeom>
              <a:blipFill dpi="0" rotWithShape="1">
                <a:blip r:embed="rId4" cstate="print"/>
                <a:srcRect/>
                <a:tile tx="0" ty="0" sx="100000" sy="100000" flip="none" algn="tl"/>
              </a:blipFill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3" name="Rectangle 2401" descr="Granite">
                <a:extLst>
                  <a:ext uri="{FF2B5EF4-FFF2-40B4-BE49-F238E27FC236}">
                    <a16:creationId xmlns:a16="http://schemas.microsoft.com/office/drawing/2014/main" id="{9F88DA03-A972-47D9-8EFF-6809F15D21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22807" y="2165903"/>
                <a:ext cx="308527" cy="2426146"/>
              </a:xfrm>
              <a:prstGeom prst="rect">
                <a:avLst/>
              </a:prstGeom>
              <a:blipFill dpi="0" rotWithShape="1">
                <a:blip r:embed="rId4" cstate="print"/>
                <a:srcRect/>
                <a:tile tx="0" ty="0" sx="100000" sy="100000" flip="none" algn="tl"/>
              </a:blipFill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5" name="Freeform 2404" descr="Granite">
                <a:extLst>
                  <a:ext uri="{FF2B5EF4-FFF2-40B4-BE49-F238E27FC236}">
                    <a16:creationId xmlns:a16="http://schemas.microsoft.com/office/drawing/2014/main" id="{59F954B0-5312-4EB9-88F8-14DD742716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01129" y="4462328"/>
                <a:ext cx="4407028" cy="553946"/>
              </a:xfrm>
              <a:custGeom>
                <a:avLst/>
                <a:gdLst/>
                <a:ahLst/>
                <a:cxnLst>
                  <a:cxn ang="0">
                    <a:pos x="2514" y="314"/>
                  </a:cxn>
                  <a:cxn ang="0">
                    <a:pos x="2514" y="72"/>
                  </a:cxn>
                  <a:cxn ang="0">
                    <a:pos x="121" y="74"/>
                  </a:cxn>
                  <a:cxn ang="0">
                    <a:pos x="121" y="0"/>
                  </a:cxn>
                  <a:cxn ang="0">
                    <a:pos x="0" y="0"/>
                  </a:cxn>
                  <a:cxn ang="0">
                    <a:pos x="0" y="316"/>
                  </a:cxn>
                  <a:cxn ang="0">
                    <a:pos x="2514" y="314"/>
                  </a:cxn>
                </a:cxnLst>
                <a:rect l="0" t="0" r="r" b="b"/>
                <a:pathLst>
                  <a:path w="2514" h="316">
                    <a:moveTo>
                      <a:pt x="2514" y="314"/>
                    </a:moveTo>
                    <a:lnTo>
                      <a:pt x="2514" y="72"/>
                    </a:lnTo>
                    <a:lnTo>
                      <a:pt x="121" y="74"/>
                    </a:lnTo>
                    <a:lnTo>
                      <a:pt x="121" y="0"/>
                    </a:lnTo>
                    <a:lnTo>
                      <a:pt x="0" y="0"/>
                    </a:lnTo>
                    <a:lnTo>
                      <a:pt x="0" y="316"/>
                    </a:lnTo>
                    <a:lnTo>
                      <a:pt x="2514" y="314"/>
                    </a:lnTo>
                  </a:path>
                </a:pathLst>
              </a:custGeom>
              <a:blipFill dpi="0" rotWithShape="1">
                <a:blip r:embed="rId4" cstate="print"/>
                <a:srcRect/>
                <a:tile tx="0" ty="0" sx="100000" sy="100000" flip="none" algn="tl"/>
              </a:blipFill>
              <a:ln w="1270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7" name="Line 2408">
                <a:extLst>
                  <a:ext uri="{FF2B5EF4-FFF2-40B4-BE49-F238E27FC236}">
                    <a16:creationId xmlns:a16="http://schemas.microsoft.com/office/drawing/2014/main" id="{74091C66-5F80-4D85-83CF-E1AE79D00A4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634840" y="2563831"/>
                <a:ext cx="185817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8" name="Freeform 2410">
                <a:extLst>
                  <a:ext uri="{FF2B5EF4-FFF2-40B4-BE49-F238E27FC236}">
                    <a16:creationId xmlns:a16="http://schemas.microsoft.com/office/drawing/2014/main" id="{A3A2F0E5-E241-4442-A508-FC0F2C8C96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78816" y="4393960"/>
                <a:ext cx="2664551" cy="862474"/>
              </a:xfrm>
              <a:custGeom>
                <a:avLst/>
                <a:gdLst/>
                <a:ahLst/>
                <a:cxnLst>
                  <a:cxn ang="0">
                    <a:pos x="1520" y="0"/>
                  </a:cxn>
                  <a:cxn ang="0">
                    <a:pos x="1520" y="492"/>
                  </a:cxn>
                  <a:cxn ang="0">
                    <a:pos x="0" y="492"/>
                  </a:cxn>
                </a:cxnLst>
                <a:rect l="0" t="0" r="r" b="b"/>
                <a:pathLst>
                  <a:path w="1520" h="492">
                    <a:moveTo>
                      <a:pt x="1520" y="0"/>
                    </a:moveTo>
                    <a:lnTo>
                      <a:pt x="1520" y="492"/>
                    </a:lnTo>
                    <a:lnTo>
                      <a:pt x="0" y="492"/>
                    </a:lnTo>
                  </a:path>
                </a:pathLst>
              </a:custGeom>
              <a:noFill/>
              <a:ln w="1270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9" name="Freeform 2411">
                <a:extLst>
                  <a:ext uri="{FF2B5EF4-FFF2-40B4-BE49-F238E27FC236}">
                    <a16:creationId xmlns:a16="http://schemas.microsoft.com/office/drawing/2014/main" id="{34981E79-4CAC-44CD-84AC-1FF651BE2B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71804" y="4379936"/>
                <a:ext cx="2748695" cy="960641"/>
              </a:xfrm>
              <a:custGeom>
                <a:avLst/>
                <a:gdLst/>
                <a:ahLst/>
                <a:cxnLst>
                  <a:cxn ang="0">
                    <a:pos x="1520" y="0"/>
                  </a:cxn>
                  <a:cxn ang="0">
                    <a:pos x="1520" y="492"/>
                  </a:cxn>
                  <a:cxn ang="0">
                    <a:pos x="0" y="492"/>
                  </a:cxn>
                </a:cxnLst>
                <a:rect l="0" t="0" r="r" b="b"/>
                <a:pathLst>
                  <a:path w="1520" h="492">
                    <a:moveTo>
                      <a:pt x="1520" y="0"/>
                    </a:moveTo>
                    <a:lnTo>
                      <a:pt x="1520" y="492"/>
                    </a:lnTo>
                    <a:lnTo>
                      <a:pt x="0" y="492"/>
                    </a:lnTo>
                  </a:path>
                </a:pathLst>
              </a:custGeom>
              <a:noFill/>
              <a:ln w="1270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spAutoFit/>
              </a:bodyPr>
              <a:lstStyle/>
              <a:p>
                <a:endParaRPr lang="en-US" dirty="0"/>
              </a:p>
            </p:txBody>
          </p:sp>
          <p:grpSp>
            <p:nvGrpSpPr>
              <p:cNvPr id="62" name="Group 2421">
                <a:extLst>
                  <a:ext uri="{FF2B5EF4-FFF2-40B4-BE49-F238E27FC236}">
                    <a16:creationId xmlns:a16="http://schemas.microsoft.com/office/drawing/2014/main" id="{6BCB20EE-3E8B-433A-998B-E58F5438E9E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7061444" y="5249420"/>
                <a:ext cx="217371" cy="217371"/>
                <a:chOff x="4380" y="3764"/>
                <a:chExt cx="388" cy="388"/>
              </a:xfrm>
            </p:grpSpPr>
            <p:sp>
              <p:nvSpPr>
                <p:cNvPr id="122" name="Arc 2422">
                  <a:extLst>
                    <a:ext uri="{FF2B5EF4-FFF2-40B4-BE49-F238E27FC236}">
                      <a16:creationId xmlns:a16="http://schemas.microsoft.com/office/drawing/2014/main" id="{7ABEE73C-6452-4AF9-BDCA-46D93A87C3C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80" y="3764"/>
                  <a:ext cx="388" cy="388"/>
                </a:xfrm>
                <a:custGeom>
                  <a:avLst/>
                  <a:gdLst>
                    <a:gd name="G0" fmla="+- 0 0 0"/>
                    <a:gd name="G1" fmla="+- 21600 0 0"/>
                    <a:gd name="G2" fmla="+- 21600 0 0"/>
                    <a:gd name="T0" fmla="*/ 0 w 21600"/>
                    <a:gd name="T1" fmla="*/ 0 h 21600"/>
                    <a:gd name="T2" fmla="*/ 21600 w 21600"/>
                    <a:gd name="T3" fmla="*/ 21600 h 21600"/>
                    <a:gd name="T4" fmla="*/ 0 w 21600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23" name="Arc 2423">
                  <a:extLst>
                    <a:ext uri="{FF2B5EF4-FFF2-40B4-BE49-F238E27FC236}">
                      <a16:creationId xmlns:a16="http://schemas.microsoft.com/office/drawing/2014/main" id="{DA81FDE8-3CBA-4167-8DD8-EDAC9766FE4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80" y="3924"/>
                  <a:ext cx="228" cy="228"/>
                </a:xfrm>
                <a:custGeom>
                  <a:avLst/>
                  <a:gdLst>
                    <a:gd name="G0" fmla="+- 0 0 0"/>
                    <a:gd name="G1" fmla="+- 21600 0 0"/>
                    <a:gd name="G2" fmla="+- 21600 0 0"/>
                    <a:gd name="T0" fmla="*/ 0 w 21600"/>
                    <a:gd name="T1" fmla="*/ 0 h 21600"/>
                    <a:gd name="T2" fmla="*/ 21600 w 21600"/>
                    <a:gd name="T3" fmla="*/ 21600 h 21600"/>
                    <a:gd name="T4" fmla="*/ 0 w 21600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63" name="Oval 2424">
                <a:extLst>
                  <a:ext uri="{FF2B5EF4-FFF2-40B4-BE49-F238E27FC236}">
                    <a16:creationId xmlns:a16="http://schemas.microsoft.com/office/drawing/2014/main" id="{782EA88C-2FBB-4E1D-BB98-C3BBD759A5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78974" y="5529900"/>
                <a:ext cx="50837" cy="50837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hlink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4" name="Oval 2425">
                <a:extLst>
                  <a:ext uri="{FF2B5EF4-FFF2-40B4-BE49-F238E27FC236}">
                    <a16:creationId xmlns:a16="http://schemas.microsoft.com/office/drawing/2014/main" id="{423A4492-BB76-4193-81A7-FD55F109E8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84234" y="5735001"/>
                <a:ext cx="50836" cy="50836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hlink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5" name="Oval 2426">
                <a:extLst>
                  <a:ext uri="{FF2B5EF4-FFF2-40B4-BE49-F238E27FC236}">
                    <a16:creationId xmlns:a16="http://schemas.microsoft.com/office/drawing/2014/main" id="{7DF0186A-D4E0-42AF-8254-864EB2B6BB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89492" y="6040023"/>
                <a:ext cx="50837" cy="50836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hlink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grpSp>
            <p:nvGrpSpPr>
              <p:cNvPr id="67" name="Group 2428">
                <a:extLst>
                  <a:ext uri="{FF2B5EF4-FFF2-40B4-BE49-F238E27FC236}">
                    <a16:creationId xmlns:a16="http://schemas.microsoft.com/office/drawing/2014/main" id="{6D8B2502-B47F-4E86-969B-8296106DD5D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299852" y="5126710"/>
                <a:ext cx="245419" cy="213865"/>
                <a:chOff x="1668" y="3538"/>
                <a:chExt cx="140" cy="122"/>
              </a:xfrm>
            </p:grpSpPr>
            <p:sp>
              <p:nvSpPr>
                <p:cNvPr id="118" name="AutoShape 2429">
                  <a:extLst>
                    <a:ext uri="{FF2B5EF4-FFF2-40B4-BE49-F238E27FC236}">
                      <a16:creationId xmlns:a16="http://schemas.microsoft.com/office/drawing/2014/main" id="{F12D115A-7313-4B45-8BBB-94FE11B7C59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68" y="3538"/>
                  <a:ext cx="140" cy="32"/>
                </a:xfrm>
                <a:prstGeom prst="roundRect">
                  <a:avLst>
                    <a:gd name="adj" fmla="val 16667"/>
                  </a:avLst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19" name="Line 2430">
                  <a:extLst>
                    <a:ext uri="{FF2B5EF4-FFF2-40B4-BE49-F238E27FC236}">
                      <a16:creationId xmlns:a16="http://schemas.microsoft.com/office/drawing/2014/main" id="{2E50DC24-5F18-4940-BE31-C2DEE610A32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699" y="3612"/>
                  <a:ext cx="78" cy="45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20" name="Line 2431">
                  <a:extLst>
                    <a:ext uri="{FF2B5EF4-FFF2-40B4-BE49-F238E27FC236}">
                      <a16:creationId xmlns:a16="http://schemas.microsoft.com/office/drawing/2014/main" id="{2F0A8C59-2D20-48BA-B322-6053F857505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699" y="3612"/>
                  <a:ext cx="78" cy="45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21" name="Line 2432">
                  <a:extLst>
                    <a:ext uri="{FF2B5EF4-FFF2-40B4-BE49-F238E27FC236}">
                      <a16:creationId xmlns:a16="http://schemas.microsoft.com/office/drawing/2014/main" id="{8228885C-0923-4A87-B845-C43D313B16C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1737" y="3567"/>
                  <a:ext cx="3" cy="93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74" name="Freeform 2439" descr="Granite">
                <a:extLst>
                  <a:ext uri="{FF2B5EF4-FFF2-40B4-BE49-F238E27FC236}">
                    <a16:creationId xmlns:a16="http://schemas.microsoft.com/office/drawing/2014/main" id="{7567AF48-D46C-405B-BF0B-2E20EC9CE1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22807" y="1743431"/>
                <a:ext cx="589006" cy="420719"/>
              </a:xfrm>
              <a:custGeom>
                <a:avLst/>
                <a:gdLst/>
                <a:ahLst/>
                <a:cxnLst>
                  <a:cxn ang="0">
                    <a:pos x="0" y="240"/>
                  </a:cxn>
                  <a:cxn ang="0">
                    <a:pos x="336" y="240"/>
                  </a:cxn>
                  <a:cxn ang="0">
                    <a:pos x="336" y="0"/>
                  </a:cxn>
                  <a:cxn ang="0">
                    <a:pos x="192" y="0"/>
                  </a:cxn>
                  <a:cxn ang="0">
                    <a:pos x="192" y="96"/>
                  </a:cxn>
                  <a:cxn ang="0">
                    <a:pos x="0" y="96"/>
                  </a:cxn>
                  <a:cxn ang="0">
                    <a:pos x="0" y="240"/>
                  </a:cxn>
                </a:cxnLst>
                <a:rect l="0" t="0" r="r" b="b"/>
                <a:pathLst>
                  <a:path w="336" h="240">
                    <a:moveTo>
                      <a:pt x="0" y="240"/>
                    </a:moveTo>
                    <a:lnTo>
                      <a:pt x="336" y="240"/>
                    </a:lnTo>
                    <a:lnTo>
                      <a:pt x="336" y="0"/>
                    </a:lnTo>
                    <a:lnTo>
                      <a:pt x="192" y="0"/>
                    </a:lnTo>
                    <a:lnTo>
                      <a:pt x="192" y="96"/>
                    </a:lnTo>
                    <a:lnTo>
                      <a:pt x="0" y="96"/>
                    </a:lnTo>
                    <a:lnTo>
                      <a:pt x="0" y="240"/>
                    </a:lnTo>
                    <a:close/>
                  </a:path>
                </a:pathLst>
              </a:custGeom>
              <a:blipFill dpi="0" rotWithShape="1">
                <a:blip r:embed="rId4" cstate="print"/>
                <a:srcRect/>
                <a:tile tx="0" ty="0" sx="100000" sy="100000" flip="none" algn="tl"/>
              </a:blipFill>
              <a:ln w="1270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5" name="Freeform 2440" descr="Granite">
                <a:extLst>
                  <a:ext uri="{FF2B5EF4-FFF2-40B4-BE49-F238E27FC236}">
                    <a16:creationId xmlns:a16="http://schemas.microsoft.com/office/drawing/2014/main" id="{F0D81F87-FFC4-4A22-966B-EE73AAFDA782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191499" y="1743431"/>
                <a:ext cx="589006" cy="420719"/>
              </a:xfrm>
              <a:custGeom>
                <a:avLst/>
                <a:gdLst/>
                <a:ahLst/>
                <a:cxnLst>
                  <a:cxn ang="0">
                    <a:pos x="0" y="240"/>
                  </a:cxn>
                  <a:cxn ang="0">
                    <a:pos x="336" y="240"/>
                  </a:cxn>
                  <a:cxn ang="0">
                    <a:pos x="336" y="0"/>
                  </a:cxn>
                  <a:cxn ang="0">
                    <a:pos x="192" y="0"/>
                  </a:cxn>
                  <a:cxn ang="0">
                    <a:pos x="192" y="96"/>
                  </a:cxn>
                  <a:cxn ang="0">
                    <a:pos x="0" y="96"/>
                  </a:cxn>
                  <a:cxn ang="0">
                    <a:pos x="0" y="240"/>
                  </a:cxn>
                </a:cxnLst>
                <a:rect l="0" t="0" r="r" b="b"/>
                <a:pathLst>
                  <a:path w="336" h="240">
                    <a:moveTo>
                      <a:pt x="0" y="240"/>
                    </a:moveTo>
                    <a:lnTo>
                      <a:pt x="336" y="240"/>
                    </a:lnTo>
                    <a:lnTo>
                      <a:pt x="336" y="0"/>
                    </a:lnTo>
                    <a:lnTo>
                      <a:pt x="192" y="0"/>
                    </a:lnTo>
                    <a:lnTo>
                      <a:pt x="192" y="96"/>
                    </a:lnTo>
                    <a:lnTo>
                      <a:pt x="0" y="96"/>
                    </a:lnTo>
                    <a:lnTo>
                      <a:pt x="0" y="240"/>
                    </a:lnTo>
                    <a:close/>
                  </a:path>
                </a:pathLst>
              </a:custGeom>
              <a:blipFill dpi="0" rotWithShape="1">
                <a:blip r:embed="rId4" cstate="print"/>
                <a:srcRect/>
                <a:tile tx="0" ty="0" sx="100000" sy="100000" flip="none" algn="tl"/>
              </a:blipFill>
              <a:ln w="1270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7" name="AutoShape 2444">
                <a:extLst>
                  <a:ext uri="{FF2B5EF4-FFF2-40B4-BE49-F238E27FC236}">
                    <a16:creationId xmlns:a16="http://schemas.microsoft.com/office/drawing/2014/main" id="{8FB63713-0289-401B-A48C-3FD62F3FE8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1086319" y="2385026"/>
                <a:ext cx="252431" cy="168288"/>
              </a:xfrm>
              <a:prstGeom prst="triangle">
                <a:avLst>
                  <a:gd name="adj" fmla="val 50000"/>
                </a:avLst>
              </a:prstGeom>
              <a:noFill/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8" name="Line 2445">
                <a:extLst>
                  <a:ext uri="{FF2B5EF4-FFF2-40B4-BE49-F238E27FC236}">
                    <a16:creationId xmlns:a16="http://schemas.microsoft.com/office/drawing/2014/main" id="{924C9547-EAD1-4F41-93A8-F2FC92B0567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044248" y="2600645"/>
                <a:ext cx="336575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9" name="Line 2446">
                <a:extLst>
                  <a:ext uri="{FF2B5EF4-FFF2-40B4-BE49-F238E27FC236}">
                    <a16:creationId xmlns:a16="http://schemas.microsoft.com/office/drawing/2014/main" id="{0A2D8C6E-C890-4BFC-81E7-F866EC4FA8B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086319" y="2647975"/>
                <a:ext cx="252431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0" name="Line 2447">
                <a:extLst>
                  <a:ext uri="{FF2B5EF4-FFF2-40B4-BE49-F238E27FC236}">
                    <a16:creationId xmlns:a16="http://schemas.microsoft.com/office/drawing/2014/main" id="{621E1B9C-12BB-4F6A-81FA-E2A1AD3EAB3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135403" y="2695307"/>
                <a:ext cx="152511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grpSp>
            <p:nvGrpSpPr>
              <p:cNvPr id="90" name="Group 2460">
                <a:extLst>
                  <a:ext uri="{FF2B5EF4-FFF2-40B4-BE49-F238E27FC236}">
                    <a16:creationId xmlns:a16="http://schemas.microsoft.com/office/drawing/2014/main" id="{CC51D33A-F24F-4A82-A70D-B4F425311D9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6200000">
                <a:off x="11723533" y="1982714"/>
                <a:ext cx="129722" cy="730999"/>
                <a:chOff x="4310" y="2095"/>
                <a:chExt cx="74" cy="1137"/>
              </a:xfrm>
            </p:grpSpPr>
            <p:sp>
              <p:nvSpPr>
                <p:cNvPr id="110" name="Line 2461">
                  <a:extLst>
                    <a:ext uri="{FF2B5EF4-FFF2-40B4-BE49-F238E27FC236}">
                      <a16:creationId xmlns:a16="http://schemas.microsoft.com/office/drawing/2014/main" id="{FD41255D-628C-4824-B965-E991D178E92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5400000">
                  <a:off x="3815" y="2664"/>
                  <a:ext cx="11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11" name="Line 2462">
                  <a:extLst>
                    <a:ext uri="{FF2B5EF4-FFF2-40B4-BE49-F238E27FC236}">
                      <a16:creationId xmlns:a16="http://schemas.microsoft.com/office/drawing/2014/main" id="{A58EB5A1-AAD1-4A52-8098-A314ACEBDEC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5400000">
                  <a:off x="3741" y="2664"/>
                  <a:ext cx="11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95" name="Rectangle 2472">
                <a:extLst>
                  <a:ext uri="{FF2B5EF4-FFF2-40B4-BE49-F238E27FC236}">
                    <a16:creationId xmlns:a16="http://schemas.microsoft.com/office/drawing/2014/main" id="{D12CD7FA-C3FC-4359-9759-8A2911A531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443930" y="2297376"/>
                <a:ext cx="378647" cy="98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grpSp>
            <p:nvGrpSpPr>
              <p:cNvPr id="97" name="Group 2483">
                <a:extLst>
                  <a:ext uri="{FF2B5EF4-FFF2-40B4-BE49-F238E27FC236}">
                    <a16:creationId xmlns:a16="http://schemas.microsoft.com/office/drawing/2014/main" id="{D074B225-E28B-4929-8768-670500E0D04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929343" y="2507736"/>
                <a:ext cx="1611002" cy="2012438"/>
                <a:chOff x="3744" y="1900"/>
                <a:chExt cx="919" cy="1148"/>
              </a:xfrm>
            </p:grpSpPr>
            <p:sp>
              <p:nvSpPr>
                <p:cNvPr id="101" name="Freeform 2402">
                  <a:extLst>
                    <a:ext uri="{FF2B5EF4-FFF2-40B4-BE49-F238E27FC236}">
                      <a16:creationId xmlns:a16="http://schemas.microsoft.com/office/drawing/2014/main" id="{FDC82876-55B2-4278-A16C-F2889AB7898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44" y="1956"/>
                  <a:ext cx="288" cy="1092"/>
                </a:xfrm>
                <a:custGeom>
                  <a:avLst/>
                  <a:gdLst/>
                  <a:ahLst/>
                  <a:cxnLst>
                    <a:cxn ang="0">
                      <a:pos x="372" y="0"/>
                    </a:cxn>
                    <a:cxn ang="0">
                      <a:pos x="364" y="940"/>
                    </a:cxn>
                    <a:cxn ang="0">
                      <a:pos x="56" y="924"/>
                    </a:cxn>
                    <a:cxn ang="0">
                      <a:pos x="28" y="1040"/>
                    </a:cxn>
                  </a:cxnLst>
                  <a:rect l="0" t="0" r="r" b="b"/>
                  <a:pathLst>
                    <a:path w="376" h="1092">
                      <a:moveTo>
                        <a:pt x="372" y="0"/>
                      </a:moveTo>
                      <a:cubicBezTo>
                        <a:pt x="371" y="157"/>
                        <a:pt x="376" y="788"/>
                        <a:pt x="364" y="940"/>
                      </a:cubicBezTo>
                      <a:cubicBezTo>
                        <a:pt x="352" y="1092"/>
                        <a:pt x="112" y="907"/>
                        <a:pt x="56" y="924"/>
                      </a:cubicBezTo>
                      <a:cubicBezTo>
                        <a:pt x="0" y="941"/>
                        <a:pt x="34" y="1016"/>
                        <a:pt x="28" y="1040"/>
                      </a:cubicBezTo>
                    </a:path>
                  </a:pathLst>
                </a:custGeom>
                <a:noFill/>
                <a:ln w="5715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02" name="AutoShape 2409">
                  <a:extLst>
                    <a:ext uri="{FF2B5EF4-FFF2-40B4-BE49-F238E27FC236}">
                      <a16:creationId xmlns:a16="http://schemas.microsoft.com/office/drawing/2014/main" id="{94B7BB9D-60CF-42B0-B444-7E2C4C5F5A0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72" y="1900"/>
                  <a:ext cx="532" cy="56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accent1"/>
                </a:solidFill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03" name="Oval 2438">
                  <a:extLst>
                    <a:ext uri="{FF2B5EF4-FFF2-40B4-BE49-F238E27FC236}">
                      <a16:creationId xmlns:a16="http://schemas.microsoft.com/office/drawing/2014/main" id="{3BB4C634-22C3-4A86-B82D-D783993ACE2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16" y="1994"/>
                  <a:ext cx="28" cy="28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05" name="Text Box 2450">
                  <a:extLst>
                    <a:ext uri="{FF2B5EF4-FFF2-40B4-BE49-F238E27FC236}">
                      <a16:creationId xmlns:a16="http://schemas.microsoft.com/office/drawing/2014/main" id="{27FE296C-33BB-47A2-8B9F-D9191132B07F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951" y="2408"/>
                  <a:ext cx="712" cy="303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Transparent flexible tube</a:t>
                  </a:r>
                </a:p>
              </p:txBody>
            </p:sp>
            <p:sp>
              <p:nvSpPr>
                <p:cNvPr id="106" name="Text Box 2464">
                  <a:extLst>
                    <a:ext uri="{FF2B5EF4-FFF2-40B4-BE49-F238E27FC236}">
                      <a16:creationId xmlns:a16="http://schemas.microsoft.com/office/drawing/2014/main" id="{483DEC78-D14A-4425-B015-38E4B7A10DE9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009" y="1950"/>
                  <a:ext cx="398" cy="187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2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Orifice</a:t>
                  </a:r>
                </a:p>
              </p:txBody>
            </p:sp>
          </p:grpSp>
          <p:sp>
            <p:nvSpPr>
              <p:cNvPr id="98" name="Freeform 2475">
                <a:extLst>
                  <a:ext uri="{FF2B5EF4-FFF2-40B4-BE49-F238E27FC236}">
                    <a16:creationId xmlns:a16="http://schemas.microsoft.com/office/drawing/2014/main" id="{AA15A38D-9200-4138-92AE-26790834E8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93014" y="6052292"/>
                <a:ext cx="522392" cy="390918"/>
              </a:xfrm>
              <a:custGeom>
                <a:avLst/>
                <a:gdLst/>
                <a:ahLst/>
                <a:cxnLst>
                  <a:cxn ang="0">
                    <a:pos x="10" y="130"/>
                  </a:cxn>
                  <a:cxn ang="0">
                    <a:pos x="56" y="9"/>
                  </a:cxn>
                  <a:cxn ang="0">
                    <a:pos x="103" y="149"/>
                  </a:cxn>
                  <a:cxn ang="0">
                    <a:pos x="177" y="46"/>
                  </a:cxn>
                  <a:cxn ang="0">
                    <a:pos x="242" y="121"/>
                  </a:cxn>
                  <a:cxn ang="0">
                    <a:pos x="307" y="0"/>
                  </a:cxn>
                  <a:cxn ang="0">
                    <a:pos x="363" y="111"/>
                  </a:cxn>
                  <a:cxn ang="0">
                    <a:pos x="363" y="223"/>
                  </a:cxn>
                  <a:cxn ang="0">
                    <a:pos x="0" y="223"/>
                  </a:cxn>
                  <a:cxn ang="0">
                    <a:pos x="10" y="130"/>
                  </a:cxn>
                </a:cxnLst>
                <a:rect l="0" t="0" r="r" b="b"/>
                <a:pathLst>
                  <a:path w="363" h="223">
                    <a:moveTo>
                      <a:pt x="10" y="130"/>
                    </a:moveTo>
                    <a:lnTo>
                      <a:pt x="56" y="9"/>
                    </a:lnTo>
                    <a:lnTo>
                      <a:pt x="103" y="149"/>
                    </a:lnTo>
                    <a:lnTo>
                      <a:pt x="177" y="46"/>
                    </a:lnTo>
                    <a:lnTo>
                      <a:pt x="242" y="121"/>
                    </a:lnTo>
                    <a:lnTo>
                      <a:pt x="307" y="0"/>
                    </a:lnTo>
                    <a:lnTo>
                      <a:pt x="363" y="111"/>
                    </a:lnTo>
                    <a:lnTo>
                      <a:pt x="363" y="223"/>
                    </a:lnTo>
                    <a:lnTo>
                      <a:pt x="0" y="223"/>
                    </a:lnTo>
                    <a:lnTo>
                      <a:pt x="10" y="130"/>
                    </a:lnTo>
                    <a:close/>
                  </a:path>
                </a:pathLst>
              </a:custGeom>
              <a:solidFill>
                <a:schemeClr val="bg1"/>
              </a:solidFill>
              <a:ln w="12700" cap="flat" cmpd="sng">
                <a:solidFill>
                  <a:schemeClr val="bg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9" name="Rectangle 2484">
                <a:extLst>
                  <a:ext uri="{FF2B5EF4-FFF2-40B4-BE49-F238E27FC236}">
                    <a16:creationId xmlns:a16="http://schemas.microsoft.com/office/drawing/2014/main" id="{DC53E7EF-9AEB-4921-BA75-16347854BE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456202" y="5543923"/>
                <a:ext cx="631078" cy="25243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0" name="Rectangle 2485">
                <a:extLst>
                  <a:ext uri="{FF2B5EF4-FFF2-40B4-BE49-F238E27FC236}">
                    <a16:creationId xmlns:a16="http://schemas.microsoft.com/office/drawing/2014/main" id="{691DDD61-D947-4730-B705-B1DE87AE28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55639" y="4569258"/>
                <a:ext cx="52590" cy="511875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147" name="Text Box 2448">
                <a:extLst>
                  <a:ext uri="{FF2B5EF4-FFF2-40B4-BE49-F238E27FC236}">
                    <a16:creationId xmlns:a16="http://schemas.microsoft.com/office/drawing/2014/main" id="{DA96AB44-3B40-44F7-8A7F-36831B3AAB9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990982" y="2185365"/>
                <a:ext cx="925581" cy="328349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lg" len="med"/>
                <a:tailEnd type="none" w="lg" len="med"/>
              </a:ln>
              <a:effectLst/>
            </p:spPr>
            <p:txBody>
              <a:bodyPr>
                <a:spAutoFit/>
              </a:bodyPr>
              <a:lstStyle/>
              <a:p>
                <a:pPr algn="ctr"/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Float</a:t>
                </a:r>
              </a:p>
            </p:txBody>
          </p:sp>
        </p:grpSp>
        <p:sp>
          <p:nvSpPr>
            <p:cNvPr id="156" name="Text Box 2448">
              <a:extLst>
                <a:ext uri="{FF2B5EF4-FFF2-40B4-BE49-F238E27FC236}">
                  <a16:creationId xmlns:a16="http://schemas.microsoft.com/office/drawing/2014/main" id="{3015CEC6-FE31-4D87-99CA-E2322E891E6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40376" y="657676"/>
              <a:ext cx="1214319" cy="400110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>
              <a:spAutoFit/>
            </a:bodyPr>
            <a:lstStyle/>
            <a:p>
              <a:pPr algn="ctr"/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Float</a:t>
              </a:r>
            </a:p>
          </p:txBody>
        </p:sp>
        <p:sp>
          <p:nvSpPr>
            <p:cNvPr id="157" name="Text Box 2464">
              <a:extLst>
                <a:ext uri="{FF2B5EF4-FFF2-40B4-BE49-F238E27FC236}">
                  <a16:creationId xmlns:a16="http://schemas.microsoft.com/office/drawing/2014/main" id="{6C7B28C7-EF99-4179-A138-EC8B49DD450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92252" y="2233606"/>
              <a:ext cx="915339" cy="399453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Orifice</a:t>
              </a:r>
            </a:p>
          </p:txBody>
        </p:sp>
        <p:sp>
          <p:nvSpPr>
            <p:cNvPr id="158" name="Text Box 2450">
              <a:extLst>
                <a:ext uri="{FF2B5EF4-FFF2-40B4-BE49-F238E27FC236}">
                  <a16:creationId xmlns:a16="http://schemas.microsoft.com/office/drawing/2014/main" id="{23409C36-441C-4D0D-AEFC-B5295DD0B8B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39299" y="3221087"/>
              <a:ext cx="1637491" cy="707886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Transparent flexible tube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23943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2ECA0724-2E10-4E9D-AEEC-C9B9C9C090CE}"/>
              </a:ext>
            </a:extLst>
          </p:cNvPr>
          <p:cNvGrpSpPr/>
          <p:nvPr/>
        </p:nvGrpSpPr>
        <p:grpSpPr>
          <a:xfrm>
            <a:off x="3953348" y="704394"/>
            <a:ext cx="3275013" cy="5076031"/>
            <a:chOff x="3953348" y="704394"/>
            <a:chExt cx="3275013" cy="5076031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0CB4C1FF-F235-40B5-8AC2-97F410D97E2B}"/>
                </a:ext>
              </a:extLst>
            </p:cNvPr>
            <p:cNvGrpSpPr/>
            <p:nvPr>
              <p:custDataLst>
                <p:tags r:id="rId1"/>
              </p:custDataLst>
            </p:nvPr>
          </p:nvGrpSpPr>
          <p:grpSpPr>
            <a:xfrm>
              <a:off x="3958111" y="704394"/>
              <a:ext cx="3270250" cy="5076031"/>
              <a:chOff x="3958111" y="704394"/>
              <a:chExt cx="3270250" cy="5076031"/>
            </a:xfrm>
          </p:grpSpPr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4F9A6666-E636-485B-B0F0-84EB89B05C8D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>
                <a:off x="5824507" y="704394"/>
                <a:ext cx="905256" cy="679450"/>
              </a:xfrm>
              <a:custGeom>
                <a:avLst/>
                <a:gdLst>
                  <a:gd name="connsiteX0" fmla="*/ 0 w 908050"/>
                  <a:gd name="connsiteY0" fmla="*/ 679450 h 679450"/>
                  <a:gd name="connsiteX1" fmla="*/ 0 w 908050"/>
                  <a:gd name="connsiteY1" fmla="*/ 602131 h 679450"/>
                  <a:gd name="connsiteX2" fmla="*/ 153356 w 908050"/>
                  <a:gd name="connsiteY2" fmla="*/ 590114 h 679450"/>
                  <a:gd name="connsiteX3" fmla="*/ 800662 w 908050"/>
                  <a:gd name="connsiteY3" fmla="*/ 87347 h 679450"/>
                  <a:gd name="connsiteX4" fmla="*/ 812000 w 908050"/>
                  <a:gd name="connsiteY4" fmla="*/ 0 h 679450"/>
                  <a:gd name="connsiteX5" fmla="*/ 908050 w 908050"/>
                  <a:gd name="connsiteY5" fmla="*/ 0 h 679450"/>
                  <a:gd name="connsiteX6" fmla="*/ 0 w 908050"/>
                  <a:gd name="connsiteY6" fmla="*/ 679450 h 679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08050" h="679450">
                    <a:moveTo>
                      <a:pt x="0" y="679450"/>
                    </a:moveTo>
                    <a:lnTo>
                      <a:pt x="0" y="602131"/>
                    </a:lnTo>
                    <a:lnTo>
                      <a:pt x="153356" y="590114"/>
                    </a:lnTo>
                    <a:cubicBezTo>
                      <a:pt x="478259" y="538460"/>
                      <a:pt x="734174" y="339701"/>
                      <a:pt x="800662" y="87347"/>
                    </a:cubicBezTo>
                    <a:lnTo>
                      <a:pt x="812000" y="0"/>
                    </a:lnTo>
                    <a:lnTo>
                      <a:pt x="908050" y="0"/>
                    </a:lnTo>
                    <a:cubicBezTo>
                      <a:pt x="908050" y="375239"/>
                      <a:pt x="501488" y="679419"/>
                      <a:pt x="0" y="679450"/>
                    </a:cubicBezTo>
                    <a:close/>
                  </a:path>
                </a:pathLst>
              </a:custGeom>
              <a:solidFill>
                <a:schemeClr val="hlink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68" name="Rectangle 7">
                <a:extLst>
                  <a:ext uri="{FF2B5EF4-FFF2-40B4-BE49-F238E27FC236}">
                    <a16:creationId xmlns:a16="http://schemas.microsoft.com/office/drawing/2014/main" id="{28247A08-4039-4FE1-8C97-5CEFE531BB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55261" y="1614825"/>
                <a:ext cx="368300" cy="2921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9" name="AutoShape 8">
                <a:extLst>
                  <a:ext uri="{FF2B5EF4-FFF2-40B4-BE49-F238E27FC236}">
                    <a16:creationId xmlns:a16="http://schemas.microsoft.com/office/drawing/2014/main" id="{ABE50A22-FA5A-4DE5-9E10-92F8078090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44111" y="2916575"/>
                <a:ext cx="977900" cy="419100"/>
              </a:xfrm>
              <a:prstGeom prst="roundRect">
                <a:avLst>
                  <a:gd name="adj" fmla="val 50000"/>
                </a:avLst>
              </a:prstGeom>
              <a:solidFill>
                <a:schemeClr val="hlink"/>
              </a:solidFill>
              <a:ln w="12700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0" name="Rectangle 46">
                <a:extLst>
                  <a:ext uri="{FF2B5EF4-FFF2-40B4-BE49-F238E27FC236}">
                    <a16:creationId xmlns:a16="http://schemas.microsoft.com/office/drawing/2014/main" id="{A483EB25-67E0-4BC0-B632-6D8A3D5F17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6811" y="2826087"/>
                <a:ext cx="965200" cy="311150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  <a:miter lim="800000"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1" name="Rectangle 9">
                <a:extLst>
                  <a:ext uri="{FF2B5EF4-FFF2-40B4-BE49-F238E27FC236}">
                    <a16:creationId xmlns:a16="http://schemas.microsoft.com/office/drawing/2014/main" id="{2F960645-1471-4DD1-A599-76A1B7BBBD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48873" y="2091075"/>
                <a:ext cx="977900" cy="1046162"/>
              </a:xfrm>
              <a:prstGeom prst="rect">
                <a:avLst/>
              </a:prstGeom>
              <a:solidFill>
                <a:schemeClr val="hlink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72" name="AutoShape 10">
                <a:extLst>
                  <a:ext uri="{FF2B5EF4-FFF2-40B4-BE49-F238E27FC236}">
                    <a16:creationId xmlns:a16="http://schemas.microsoft.com/office/drawing/2014/main" id="{4600EA9C-7382-44FC-A342-12AAB834C4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0461" y="1906925"/>
                <a:ext cx="977900" cy="1435100"/>
              </a:xfrm>
              <a:prstGeom prst="roundRect">
                <a:avLst>
                  <a:gd name="adj" fmla="val 22722"/>
                </a:avLst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3" name="Rectangle 11">
                <a:extLst>
                  <a:ext uri="{FF2B5EF4-FFF2-40B4-BE49-F238E27FC236}">
                    <a16:creationId xmlns:a16="http://schemas.microsoft.com/office/drawing/2014/main" id="{29B67212-D053-4C91-86AC-37EDAF4850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83861" y="1170325"/>
                <a:ext cx="63500" cy="20447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" name="Rectangle 12">
                <a:extLst>
                  <a:ext uri="{FF2B5EF4-FFF2-40B4-BE49-F238E27FC236}">
                    <a16:creationId xmlns:a16="http://schemas.microsoft.com/office/drawing/2014/main" id="{A19F0D93-5BBD-4F01-B360-2892A9423E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31461" y="1322725"/>
                <a:ext cx="63500" cy="1892300"/>
              </a:xfrm>
              <a:prstGeom prst="rect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1" name="Rectangle 13">
                <a:extLst>
                  <a:ext uri="{FF2B5EF4-FFF2-40B4-BE49-F238E27FC236}">
                    <a16:creationId xmlns:a16="http://schemas.microsoft.com/office/drawing/2014/main" id="{CEAC8ED8-3C4B-4FCB-86E1-15084298DC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72711" y="3145175"/>
                <a:ext cx="457200" cy="152400"/>
              </a:xfrm>
              <a:prstGeom prst="rect">
                <a:avLst/>
              </a:prstGeom>
              <a:solidFill>
                <a:schemeClr val="hlink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2" name="Oval 14">
                <a:extLst>
                  <a:ext uri="{FF2B5EF4-FFF2-40B4-BE49-F238E27FC236}">
                    <a16:creationId xmlns:a16="http://schemas.microsoft.com/office/drawing/2014/main" id="{87B598CA-6B45-4D61-B38C-F607347224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87036" y="3089612"/>
                <a:ext cx="63500" cy="63500"/>
              </a:xfrm>
              <a:prstGeom prst="ellipse">
                <a:avLst/>
              </a:prstGeom>
              <a:solidFill>
                <a:schemeClr val="bg1"/>
              </a:solidFill>
              <a:ln w="12700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3" name="AutoShape 19">
                <a:extLst>
                  <a:ext uri="{FF2B5EF4-FFF2-40B4-BE49-F238E27FC236}">
                    <a16:creationId xmlns:a16="http://schemas.microsoft.com/office/drawing/2014/main" id="{1E25BE19-BED6-4ACD-AC50-E34C2B458B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0" flipH="1" flipV="1">
                <a:off x="6479061" y="1551325"/>
                <a:ext cx="520700" cy="292100"/>
              </a:xfrm>
              <a:custGeom>
                <a:avLst/>
                <a:gdLst>
                  <a:gd name="G0" fmla="+- 5399 0 0"/>
                  <a:gd name="G1" fmla="+- 21600 0 5399"/>
                  <a:gd name="G2" fmla="*/ 5399 1 2"/>
                  <a:gd name="G3" fmla="+- 21600 0 G2"/>
                  <a:gd name="G4" fmla="+/ 5399 21600 2"/>
                  <a:gd name="G5" fmla="+/ G1 0 2"/>
                  <a:gd name="G6" fmla="*/ 21600 21600 5399"/>
                  <a:gd name="G7" fmla="*/ G6 1 2"/>
                  <a:gd name="G8" fmla="+- 21600 0 G7"/>
                  <a:gd name="G9" fmla="*/ 21600 1 2"/>
                  <a:gd name="G10" fmla="+- 5399 0 G9"/>
                  <a:gd name="G11" fmla="?: G10 G8 0"/>
                  <a:gd name="G12" fmla="?: G10 G7 21600"/>
                  <a:gd name="T0" fmla="*/ 18900 w 21600"/>
                  <a:gd name="T1" fmla="*/ 10800 h 21600"/>
                  <a:gd name="T2" fmla="*/ 10800 w 21600"/>
                  <a:gd name="T3" fmla="*/ 21600 h 21600"/>
                  <a:gd name="T4" fmla="*/ 2700 w 21600"/>
                  <a:gd name="T5" fmla="*/ 10800 h 21600"/>
                  <a:gd name="T6" fmla="*/ 10800 w 21600"/>
                  <a:gd name="T7" fmla="*/ 0 h 21600"/>
                  <a:gd name="T8" fmla="*/ 4500 w 21600"/>
                  <a:gd name="T9" fmla="*/ 4500 h 21600"/>
                  <a:gd name="T10" fmla="*/ 17100 w 21600"/>
                  <a:gd name="T11" fmla="*/ 171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0" y="0"/>
                    </a:moveTo>
                    <a:lnTo>
                      <a:pt x="5399" y="21600"/>
                    </a:lnTo>
                    <a:lnTo>
                      <a:pt x="16201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chemeClr val="tx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7" name="Rectangle 23">
                <a:extLst>
                  <a:ext uri="{FF2B5EF4-FFF2-40B4-BE49-F238E27FC236}">
                    <a16:creationId xmlns:a16="http://schemas.microsoft.com/office/drawing/2014/main" id="{C7908D45-747B-4C00-9098-1F01F769DD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01311" y="1087775"/>
                <a:ext cx="228600" cy="152400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209C69B4-AF88-49C6-A1C3-E341F76041AA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3958111" y="706776"/>
                <a:ext cx="908050" cy="679450"/>
              </a:xfrm>
              <a:custGeom>
                <a:avLst/>
                <a:gdLst>
                  <a:gd name="connsiteX0" fmla="*/ 0 w 908050"/>
                  <a:gd name="connsiteY0" fmla="*/ 679450 h 679450"/>
                  <a:gd name="connsiteX1" fmla="*/ 0 w 908050"/>
                  <a:gd name="connsiteY1" fmla="*/ 602131 h 679450"/>
                  <a:gd name="connsiteX2" fmla="*/ 153356 w 908050"/>
                  <a:gd name="connsiteY2" fmla="*/ 590114 h 679450"/>
                  <a:gd name="connsiteX3" fmla="*/ 800662 w 908050"/>
                  <a:gd name="connsiteY3" fmla="*/ 87347 h 679450"/>
                  <a:gd name="connsiteX4" fmla="*/ 812000 w 908050"/>
                  <a:gd name="connsiteY4" fmla="*/ 0 h 679450"/>
                  <a:gd name="connsiteX5" fmla="*/ 908050 w 908050"/>
                  <a:gd name="connsiteY5" fmla="*/ 0 h 679450"/>
                  <a:gd name="connsiteX6" fmla="*/ 0 w 908050"/>
                  <a:gd name="connsiteY6" fmla="*/ 679450 h 679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08050" h="679450">
                    <a:moveTo>
                      <a:pt x="0" y="679450"/>
                    </a:moveTo>
                    <a:lnTo>
                      <a:pt x="0" y="602131"/>
                    </a:lnTo>
                    <a:lnTo>
                      <a:pt x="153356" y="590114"/>
                    </a:lnTo>
                    <a:cubicBezTo>
                      <a:pt x="478259" y="538460"/>
                      <a:pt x="734174" y="339701"/>
                      <a:pt x="800662" y="87347"/>
                    </a:cubicBezTo>
                    <a:lnTo>
                      <a:pt x="812000" y="0"/>
                    </a:lnTo>
                    <a:lnTo>
                      <a:pt x="908050" y="0"/>
                    </a:lnTo>
                    <a:cubicBezTo>
                      <a:pt x="908050" y="375239"/>
                      <a:pt x="501488" y="679419"/>
                      <a:pt x="0" y="679450"/>
                    </a:cubicBezTo>
                    <a:close/>
                  </a:path>
                </a:pathLst>
              </a:custGeom>
              <a:solidFill>
                <a:schemeClr val="hlink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07" name="Oval 32">
                <a:extLst>
                  <a:ext uri="{FF2B5EF4-FFF2-40B4-BE49-F238E27FC236}">
                    <a16:creationId xmlns:a16="http://schemas.microsoft.com/office/drawing/2014/main" id="{C03E8597-32F3-456F-8B54-DA37BAA5AE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96311" y="4864437"/>
                <a:ext cx="98425" cy="92075"/>
              </a:xfrm>
              <a:prstGeom prst="ellipse">
                <a:avLst/>
              </a:prstGeom>
              <a:solidFill>
                <a:schemeClr val="hlink"/>
              </a:solidFill>
              <a:ln w="12700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8" name="AutoShape 35">
                <a:extLst>
                  <a:ext uri="{FF2B5EF4-FFF2-40B4-BE49-F238E27FC236}">
                    <a16:creationId xmlns:a16="http://schemas.microsoft.com/office/drawing/2014/main" id="{EE9535BE-7D88-465B-9D85-6B55C74927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0" flipH="1" flipV="1">
                <a:off x="4650261" y="5183525"/>
                <a:ext cx="749300" cy="596900"/>
              </a:xfrm>
              <a:custGeom>
                <a:avLst/>
                <a:gdLst>
                  <a:gd name="G0" fmla="+- 5399 0 0"/>
                  <a:gd name="G1" fmla="+- 21600 0 5399"/>
                  <a:gd name="G2" fmla="*/ 5399 1 2"/>
                  <a:gd name="G3" fmla="+- 21600 0 G2"/>
                  <a:gd name="G4" fmla="+/ 5399 21600 2"/>
                  <a:gd name="G5" fmla="+/ G1 0 2"/>
                  <a:gd name="G6" fmla="*/ 21600 21600 5399"/>
                  <a:gd name="G7" fmla="*/ G6 1 2"/>
                  <a:gd name="G8" fmla="+- 21600 0 G7"/>
                  <a:gd name="G9" fmla="*/ 21600 1 2"/>
                  <a:gd name="G10" fmla="+- 5399 0 G9"/>
                  <a:gd name="G11" fmla="?: G10 G8 0"/>
                  <a:gd name="G12" fmla="?: G10 G7 21600"/>
                  <a:gd name="T0" fmla="*/ 18900 w 21600"/>
                  <a:gd name="T1" fmla="*/ 10800 h 21600"/>
                  <a:gd name="T2" fmla="*/ 10800 w 21600"/>
                  <a:gd name="T3" fmla="*/ 21600 h 21600"/>
                  <a:gd name="T4" fmla="*/ 2700 w 21600"/>
                  <a:gd name="T5" fmla="*/ 10800 h 21600"/>
                  <a:gd name="T6" fmla="*/ 10800 w 21600"/>
                  <a:gd name="T7" fmla="*/ 0 h 21600"/>
                  <a:gd name="T8" fmla="*/ 4500 w 21600"/>
                  <a:gd name="T9" fmla="*/ 4500 h 21600"/>
                  <a:gd name="T10" fmla="*/ 17100 w 21600"/>
                  <a:gd name="T11" fmla="*/ 171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0" y="0"/>
                    </a:moveTo>
                    <a:lnTo>
                      <a:pt x="5399" y="21600"/>
                    </a:lnTo>
                    <a:lnTo>
                      <a:pt x="16201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9" name="Line 47">
                <a:extLst>
                  <a:ext uri="{FF2B5EF4-FFF2-40B4-BE49-F238E27FC236}">
                    <a16:creationId xmlns:a16="http://schemas.microsoft.com/office/drawing/2014/main" id="{02E26A23-44E6-4C12-86A6-408EB356AD0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802661" y="3175337"/>
                <a:ext cx="1370012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2" name="Line 48">
                <a:extLst>
                  <a:ext uri="{FF2B5EF4-FFF2-40B4-BE49-F238E27FC236}">
                    <a16:creationId xmlns:a16="http://schemas.microsoft.com/office/drawing/2014/main" id="{373E1AA0-3AFD-4D5F-8DAC-1FFB5FB24CA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897911" y="4921587"/>
                <a:ext cx="704850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3" name="Line 49">
                <a:extLst>
                  <a:ext uri="{FF2B5EF4-FFF2-40B4-BE49-F238E27FC236}">
                    <a16:creationId xmlns:a16="http://schemas.microsoft.com/office/drawing/2014/main" id="{4FD7AC9C-9441-4DD8-8227-17016CD1C01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6200000" flipH="1">
                <a:off x="4483573" y="4061162"/>
                <a:ext cx="1758950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triangle" w="lg" len="med"/>
                <a:tailEnd type="triangl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E7C74D10-8274-4A99-901F-0EB03E7706F0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"/>
                </p:custDataLst>
              </p:nvPr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22463" y="3835853"/>
                <a:ext cx="630364" cy="343578"/>
              </a:xfrm>
              <a:prstGeom prst="rect">
                <a:avLst/>
              </a:prstGeom>
              <a:solidFill>
                <a:schemeClr val="bg1"/>
              </a:solidFill>
            </p:spPr>
          </p:pic>
        </p:grpSp>
        <p:grpSp>
          <p:nvGrpSpPr>
            <p:cNvPr id="94" name="Group 36">
              <a:extLst>
                <a:ext uri="{FF2B5EF4-FFF2-40B4-BE49-F238E27FC236}">
                  <a16:creationId xmlns:a16="http://schemas.microsoft.com/office/drawing/2014/main" id="{0E784DFF-2AFD-428A-8501-7BD77F3CA36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53348" y="4261187"/>
              <a:ext cx="922338" cy="693738"/>
              <a:chOff x="2695" y="3363"/>
              <a:chExt cx="581" cy="437"/>
            </a:xfrm>
          </p:grpSpPr>
          <p:sp>
            <p:nvSpPr>
              <p:cNvPr id="96" name="Arc 30">
                <a:extLst>
                  <a:ext uri="{FF2B5EF4-FFF2-40B4-BE49-F238E27FC236}">
                    <a16:creationId xmlns:a16="http://schemas.microsoft.com/office/drawing/2014/main" id="{FE5DE22C-B7BE-46AD-8075-82E319AD80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95" y="3372"/>
                <a:ext cx="572" cy="428"/>
              </a:xfrm>
              <a:custGeom>
                <a:avLst/>
                <a:gdLst>
                  <a:gd name="G0" fmla="+- 21600 0 0"/>
                  <a:gd name="G1" fmla="+- 0 0 0"/>
                  <a:gd name="G2" fmla="+- 21600 0 0"/>
                  <a:gd name="T0" fmla="*/ 21600 w 21600"/>
                  <a:gd name="T1" fmla="*/ 21600 h 21600"/>
                  <a:gd name="T2" fmla="*/ 0 w 21600"/>
                  <a:gd name="T3" fmla="*/ 0 h 21600"/>
                  <a:gd name="T4" fmla="*/ 21600 w 21600"/>
                  <a:gd name="T5" fmla="*/ 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21600" y="21600"/>
                    </a:moveTo>
                    <a:cubicBezTo>
                      <a:pt x="9670" y="21600"/>
                      <a:pt x="0" y="11929"/>
                      <a:pt x="0" y="0"/>
                    </a:cubicBezTo>
                  </a:path>
                  <a:path w="21600" h="21600" stroke="0" extrusionOk="0">
                    <a:moveTo>
                      <a:pt x="21600" y="21600"/>
                    </a:moveTo>
                    <a:cubicBezTo>
                      <a:pt x="9670" y="21600"/>
                      <a:pt x="0" y="11929"/>
                      <a:pt x="0" y="0"/>
                    </a:cubicBez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0563C1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4" name="Arc 31">
                <a:extLst>
                  <a:ext uri="{FF2B5EF4-FFF2-40B4-BE49-F238E27FC236}">
                    <a16:creationId xmlns:a16="http://schemas.microsoft.com/office/drawing/2014/main" id="{8F0CECD1-CDD0-4A41-ADCF-5C4958D7A5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52" y="3363"/>
                <a:ext cx="524" cy="380"/>
              </a:xfrm>
              <a:custGeom>
                <a:avLst/>
                <a:gdLst>
                  <a:gd name="G0" fmla="+- 21600 0 0"/>
                  <a:gd name="G1" fmla="+- 0 0 0"/>
                  <a:gd name="G2" fmla="+- 21600 0 0"/>
                  <a:gd name="T0" fmla="*/ 21600 w 21600"/>
                  <a:gd name="T1" fmla="*/ 21600 h 21600"/>
                  <a:gd name="T2" fmla="*/ 0 w 21600"/>
                  <a:gd name="T3" fmla="*/ 0 h 21600"/>
                  <a:gd name="T4" fmla="*/ 21600 w 21600"/>
                  <a:gd name="T5" fmla="*/ 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21600" y="21600"/>
                    </a:moveTo>
                    <a:cubicBezTo>
                      <a:pt x="9670" y="21600"/>
                      <a:pt x="0" y="11929"/>
                      <a:pt x="0" y="0"/>
                    </a:cubicBezTo>
                  </a:path>
                  <a:path w="21600" h="21600" stroke="0" extrusionOk="0">
                    <a:moveTo>
                      <a:pt x="21600" y="21600"/>
                    </a:moveTo>
                    <a:cubicBezTo>
                      <a:pt x="9670" y="21600"/>
                      <a:pt x="0" y="11929"/>
                      <a:pt x="0" y="0"/>
                    </a:cubicBezTo>
                    <a:lnTo>
                      <a:pt x="21600" y="0"/>
                    </a:lnTo>
                    <a:close/>
                  </a:path>
                </a:pathLst>
              </a:custGeom>
              <a:solidFill>
                <a:schemeClr val="bg1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752B328F-D7B7-4387-8136-D80BBBAE53B6}"/>
                </a:ext>
              </a:extLst>
            </p:cNvPr>
            <p:cNvGrpSpPr/>
            <p:nvPr/>
          </p:nvGrpSpPr>
          <p:grpSpPr>
            <a:xfrm>
              <a:off x="4829330" y="710903"/>
              <a:ext cx="1067435" cy="70131"/>
              <a:chOff x="4790596" y="580568"/>
              <a:chExt cx="1067435" cy="63500"/>
            </a:xfrm>
          </p:grpSpPr>
          <p:sp>
            <p:nvSpPr>
              <p:cNvPr id="66" name="Rectangle 6 1">
                <a:extLst>
                  <a:ext uri="{FF2B5EF4-FFF2-40B4-BE49-F238E27FC236}">
                    <a16:creationId xmlns:a16="http://schemas.microsoft.com/office/drawing/2014/main" id="{D1BED749-C355-40FA-9924-810C44D3D7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96311" y="580568"/>
                <a:ext cx="1054100" cy="63500"/>
              </a:xfrm>
              <a:prstGeom prst="rect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4" name="Rectangle 6 2">
                <a:extLst>
                  <a:ext uri="{FF2B5EF4-FFF2-40B4-BE49-F238E27FC236}">
                    <a16:creationId xmlns:a16="http://schemas.microsoft.com/office/drawing/2014/main" id="{DE1BE1F5-0F4F-45D7-97F0-F742A5820A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90596" y="591363"/>
                <a:ext cx="45719" cy="45719"/>
              </a:xfrm>
              <a:prstGeom prst="rect">
                <a:avLst/>
              </a:prstGeom>
              <a:solidFill>
                <a:schemeClr val="hlink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5" name="Rectangle 6 3">
                <a:extLst>
                  <a:ext uri="{FF2B5EF4-FFF2-40B4-BE49-F238E27FC236}">
                    <a16:creationId xmlns:a16="http://schemas.microsoft.com/office/drawing/2014/main" id="{D57F35AD-ABD1-4E71-B170-DB2E47B03C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312" y="591363"/>
                <a:ext cx="45719" cy="45719"/>
              </a:xfrm>
              <a:prstGeom prst="rect">
                <a:avLst/>
              </a:prstGeom>
              <a:solidFill>
                <a:schemeClr val="hlink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id="{9087531D-2B8B-41D8-8A38-CC92714689E0}"/>
                </a:ext>
              </a:extLst>
            </p:cNvPr>
            <p:cNvGrpSpPr/>
            <p:nvPr/>
          </p:nvGrpSpPr>
          <p:grpSpPr>
            <a:xfrm rot="16200000">
              <a:off x="2510476" y="2794807"/>
              <a:ext cx="2987337" cy="79368"/>
              <a:chOff x="4790596" y="580568"/>
              <a:chExt cx="1067435" cy="63500"/>
            </a:xfrm>
          </p:grpSpPr>
          <p:sp>
            <p:nvSpPr>
              <p:cNvPr id="127" name="Rectangle 6 4">
                <a:extLst>
                  <a:ext uri="{FF2B5EF4-FFF2-40B4-BE49-F238E27FC236}">
                    <a16:creationId xmlns:a16="http://schemas.microsoft.com/office/drawing/2014/main" id="{9C571146-B883-4C68-A1DB-7655313174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96311" y="580568"/>
                <a:ext cx="1054100" cy="63500"/>
              </a:xfrm>
              <a:prstGeom prst="rect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8" name="Rectangle 6 5">
                <a:extLst>
                  <a:ext uri="{FF2B5EF4-FFF2-40B4-BE49-F238E27FC236}">
                    <a16:creationId xmlns:a16="http://schemas.microsoft.com/office/drawing/2014/main" id="{6468C7C4-A754-4516-A7AA-3EA13DCCE1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90596" y="591363"/>
                <a:ext cx="45719" cy="45719"/>
              </a:xfrm>
              <a:prstGeom prst="rect">
                <a:avLst/>
              </a:prstGeom>
              <a:solidFill>
                <a:schemeClr val="hlink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9" name="Rectangle 6 6">
                <a:extLst>
                  <a:ext uri="{FF2B5EF4-FFF2-40B4-BE49-F238E27FC236}">
                    <a16:creationId xmlns:a16="http://schemas.microsoft.com/office/drawing/2014/main" id="{F2467B7C-FA1F-44AF-9C48-D789E73242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312" y="591363"/>
                <a:ext cx="45719" cy="45719"/>
              </a:xfrm>
              <a:prstGeom prst="rect">
                <a:avLst/>
              </a:prstGeom>
              <a:solidFill>
                <a:schemeClr val="hlink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336013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C273DA2-8694-4812-9E58-590BA9F3284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1619" y="1220764"/>
            <a:ext cx="1784381" cy="60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82A4370-E27E-4BF5-B4C4-5A746C15BF06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1619" y="1981163"/>
            <a:ext cx="2326857" cy="608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1DFFBB9-E736-401A-B6AC-4FE8344D1FEB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1620" y="2726739"/>
            <a:ext cx="3574859" cy="608000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60885CA0-A682-43B5-AB07-8C30646A7510}"/>
              </a:ext>
            </a:extLst>
          </p:cNvPr>
          <p:cNvSpPr/>
          <p:nvPr/>
        </p:nvSpPr>
        <p:spPr bwMode="auto">
          <a:xfrm>
            <a:off x="4932485" y="2700923"/>
            <a:ext cx="668215" cy="666531"/>
          </a:xfrm>
          <a:prstGeom prst="ellipse">
            <a:avLst/>
          </a:prstGeom>
          <a:noFill/>
          <a:ln w="38100">
            <a:solidFill>
              <a:srgbClr val="C00000"/>
            </a:solidFill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spAutoFit/>
          </a:bodyPr>
          <a:lstStyle/>
          <a:p>
            <a:pPr algn="l"/>
            <a:endParaRPr lang="en-US" dirty="0"/>
          </a:p>
        </p:txBody>
      </p:sp>
      <p:sp>
        <p:nvSpPr>
          <p:cNvPr id="19" name="Arc 18">
            <a:extLst>
              <a:ext uri="{FF2B5EF4-FFF2-40B4-BE49-F238E27FC236}">
                <a16:creationId xmlns:a16="http://schemas.microsoft.com/office/drawing/2014/main" id="{470C8923-86E9-47D3-BAAC-A80CA366AA58}"/>
              </a:ext>
            </a:extLst>
          </p:cNvPr>
          <p:cNvSpPr/>
          <p:nvPr/>
        </p:nvSpPr>
        <p:spPr>
          <a:xfrm>
            <a:off x="5398476" y="3006969"/>
            <a:ext cx="1002323" cy="516293"/>
          </a:xfrm>
          <a:prstGeom prst="arc">
            <a:avLst>
              <a:gd name="adj1" fmla="val 1659419"/>
              <a:gd name="adj2" fmla="val 10109513"/>
            </a:avLst>
          </a:prstGeom>
          <a:ln>
            <a:solidFill>
              <a:srgbClr val="C0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Left Brace 19">
            <a:extLst>
              <a:ext uri="{FF2B5EF4-FFF2-40B4-BE49-F238E27FC236}">
                <a16:creationId xmlns:a16="http://schemas.microsoft.com/office/drawing/2014/main" id="{E2202866-C392-4C2A-AF1A-234DC65BFFFA}"/>
              </a:ext>
            </a:extLst>
          </p:cNvPr>
          <p:cNvSpPr/>
          <p:nvPr/>
        </p:nvSpPr>
        <p:spPr>
          <a:xfrm rot="16200000">
            <a:off x="6186875" y="2928317"/>
            <a:ext cx="182977" cy="818387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64CA9C29-D83D-4889-A42A-DC7184B8616E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1619" y="3758814"/>
            <a:ext cx="3184764" cy="6080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300E912-E973-4352-8A96-7877DE1ECBF7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1619" y="4420302"/>
            <a:ext cx="2748954" cy="6080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BD85780-F3FD-4E7B-BB47-CB6FD6EC2116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1619" y="5245076"/>
            <a:ext cx="1500953" cy="2560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33C0F2D-DF4E-40F5-9CDE-1193E8AA7ACC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1618" y="5717850"/>
            <a:ext cx="1569524" cy="219429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C45A3E52-50D4-4E05-9FDB-3F3BFB1570AA}"/>
              </a:ext>
            </a:extLst>
          </p:cNvPr>
          <p:cNvSpPr txBox="1"/>
          <p:nvPr/>
        </p:nvSpPr>
        <p:spPr>
          <a:xfrm>
            <a:off x="2590121" y="1212018"/>
            <a:ext cx="17214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Simplified </a:t>
            </a:r>
          </a:p>
          <a:p>
            <a:pPr algn="r"/>
            <a:r>
              <a:rPr lang="en-US" dirty="0"/>
              <a:t>energy equation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D07EDC5E-3969-4041-8183-3AF2FCED7C95}"/>
              </a:ext>
            </a:extLst>
          </p:cNvPr>
          <p:cNvSpPr txBox="1"/>
          <p:nvPr/>
        </p:nvSpPr>
        <p:spPr>
          <a:xfrm>
            <a:off x="2603137" y="4381971"/>
            <a:ext cx="17084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Just adding </a:t>
            </a:r>
          </a:p>
          <a:p>
            <a:pPr algn="r"/>
            <a:r>
              <a:rPr lang="en-US" dirty="0"/>
              <a:t>K = 1 to the sum</a:t>
            </a:r>
          </a:p>
        </p:txBody>
      </p:sp>
    </p:spTree>
    <p:extLst>
      <p:ext uri="{BB962C8B-B14F-4D97-AF65-F5344CB8AC3E}">
        <p14:creationId xmlns:p14="http://schemas.microsoft.com/office/powerpoint/2010/main" val="26386372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6882B6C2-5353-41AA-819C-17AECE3A3F14}"/>
              </a:ext>
            </a:extLst>
          </p:cNvPr>
          <p:cNvGrpSpPr/>
          <p:nvPr/>
        </p:nvGrpSpPr>
        <p:grpSpPr>
          <a:xfrm>
            <a:off x="-293394" y="381000"/>
            <a:ext cx="12485394" cy="6202680"/>
            <a:chOff x="-293394" y="381000"/>
            <a:chExt cx="12485394" cy="620268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475B45B-4418-4D54-9702-2567B2C0DD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42240" y="381000"/>
              <a:ext cx="12192000" cy="6096000"/>
            </a:xfrm>
            <a:prstGeom prst="rect">
              <a:avLst/>
            </a:prstGeom>
          </p:spPr>
        </p:pic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1B8872F6-20ED-489A-8531-7CE83D12E2C7}"/>
                </a:ext>
              </a:extLst>
            </p:cNvPr>
            <p:cNvSpPr/>
            <p:nvPr/>
          </p:nvSpPr>
          <p:spPr bwMode="auto">
            <a:xfrm>
              <a:off x="2799589" y="1288102"/>
              <a:ext cx="1386331" cy="542916"/>
            </a:xfrm>
            <a:custGeom>
              <a:avLst/>
              <a:gdLst>
                <a:gd name="connsiteX0" fmla="*/ 1084502 w 1386331"/>
                <a:gd name="connsiteY0" fmla="*/ 0 h 542916"/>
                <a:gd name="connsiteX1" fmla="*/ 1386331 w 1386331"/>
                <a:gd name="connsiteY1" fmla="*/ 271458 h 542916"/>
                <a:gd name="connsiteX2" fmla="*/ 1084502 w 1386331"/>
                <a:gd name="connsiteY2" fmla="*/ 542916 h 542916"/>
                <a:gd name="connsiteX3" fmla="*/ 1084502 w 1386331"/>
                <a:gd name="connsiteY3" fmla="*/ 407187 h 542916"/>
                <a:gd name="connsiteX4" fmla="*/ 158032 w 1386331"/>
                <a:gd name="connsiteY4" fmla="*/ 407187 h 542916"/>
                <a:gd name="connsiteX5" fmla="*/ 0 w 1386331"/>
                <a:gd name="connsiteY5" fmla="*/ 135729 h 542916"/>
                <a:gd name="connsiteX6" fmla="*/ 1084502 w 1386331"/>
                <a:gd name="connsiteY6" fmla="*/ 135729 h 542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6331" h="542916">
                  <a:moveTo>
                    <a:pt x="1084502" y="0"/>
                  </a:moveTo>
                  <a:lnTo>
                    <a:pt x="1386331" y="271458"/>
                  </a:lnTo>
                  <a:lnTo>
                    <a:pt x="1084502" y="542916"/>
                  </a:lnTo>
                  <a:lnTo>
                    <a:pt x="1084502" y="407187"/>
                  </a:lnTo>
                  <a:lnTo>
                    <a:pt x="158032" y="407187"/>
                  </a:lnTo>
                  <a:lnTo>
                    <a:pt x="0" y="135729"/>
                  </a:lnTo>
                  <a:lnTo>
                    <a:pt x="1084502" y="135729"/>
                  </a:lnTo>
                  <a:close/>
                </a:path>
              </a:pathLst>
            </a:custGeom>
            <a:solidFill>
              <a:srgbClr val="0563C1"/>
            </a:solidFill>
            <a:ln w="12700">
              <a:solidFill>
                <a:srgbClr val="0563C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wrap="square"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CBDC768-EA22-4E1F-A688-3AB60FFE2024}"/>
                </a:ext>
              </a:extLst>
            </p:cNvPr>
            <p:cNvSpPr/>
            <p:nvPr/>
          </p:nvSpPr>
          <p:spPr bwMode="auto">
            <a:xfrm>
              <a:off x="0" y="4094480"/>
              <a:ext cx="12192000" cy="2489200"/>
            </a:xfrm>
            <a:prstGeom prst="rect">
              <a:avLst/>
            </a:prstGeom>
            <a:solidFill>
              <a:srgbClr val="0563C1">
                <a:alpha val="87000"/>
              </a:srgbClr>
            </a:solidFill>
            <a:ln w="12700">
              <a:solidFill>
                <a:srgbClr val="0563C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36F9C66-2D22-401B-97C4-A4587A8F5D64}"/>
                </a:ext>
              </a:extLst>
            </p:cNvPr>
            <p:cNvSpPr/>
            <p:nvPr/>
          </p:nvSpPr>
          <p:spPr bwMode="auto">
            <a:xfrm>
              <a:off x="8818880" y="3180080"/>
              <a:ext cx="1455440" cy="3352800"/>
            </a:xfrm>
            <a:custGeom>
              <a:avLst/>
              <a:gdLst>
                <a:gd name="connsiteX0" fmla="*/ 0 w 1455440"/>
                <a:gd name="connsiteY0" fmla="*/ 3352800 h 3352800"/>
                <a:gd name="connsiteX1" fmla="*/ 1310640 w 1455440"/>
                <a:gd name="connsiteY1" fmla="*/ 2011680 h 3352800"/>
                <a:gd name="connsiteX2" fmla="*/ 1442720 w 1455440"/>
                <a:gd name="connsiteY2" fmla="*/ 0 h 3352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5440" h="3352800">
                  <a:moveTo>
                    <a:pt x="0" y="3352800"/>
                  </a:moveTo>
                  <a:cubicBezTo>
                    <a:pt x="535093" y="2961640"/>
                    <a:pt x="1070187" y="2570480"/>
                    <a:pt x="1310640" y="2011680"/>
                  </a:cubicBezTo>
                  <a:cubicBezTo>
                    <a:pt x="1551093" y="1452880"/>
                    <a:pt x="1412240" y="328507"/>
                    <a:pt x="1442720" y="0"/>
                  </a:cubicBezTo>
                </a:path>
              </a:pathLst>
            </a:custGeom>
            <a:noFill/>
            <a:ln w="57150">
              <a:solidFill>
                <a:schemeClr val="tx1"/>
              </a:solidFill>
              <a:miter lim="800000"/>
              <a:headEnd type="triangle" w="lg" len="med"/>
              <a:tailEnd type="triangle" w="lg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505F270-E31A-4851-B27F-F738F78F8ACF}"/>
                </a:ext>
              </a:extLst>
            </p:cNvPr>
            <p:cNvSpPr txBox="1"/>
            <p:nvPr/>
          </p:nvSpPr>
          <p:spPr>
            <a:xfrm>
              <a:off x="2843193" y="572868"/>
              <a:ext cx="198804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Flow of water </a:t>
              </a:r>
            </a:p>
            <a:p>
              <a:pPr algn="ctr"/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out of valve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52C5EAE-C44F-41D8-8EC9-F660FF99AC3B}"/>
                </a:ext>
              </a:extLst>
            </p:cNvPr>
            <p:cNvSpPr/>
            <p:nvPr/>
          </p:nvSpPr>
          <p:spPr bwMode="auto">
            <a:xfrm>
              <a:off x="-293394" y="802640"/>
              <a:ext cx="557554" cy="1158239"/>
            </a:xfrm>
            <a:prstGeom prst="rect">
              <a:avLst/>
            </a:prstGeom>
            <a:solidFill>
              <a:srgbClr val="0563C1"/>
            </a:solidFill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F8A0959-1996-406C-AA15-50827D28C648}"/>
                </a:ext>
              </a:extLst>
            </p:cNvPr>
            <p:cNvCxnSpPr/>
            <p:nvPr/>
          </p:nvCxnSpPr>
          <p:spPr>
            <a:xfrm>
              <a:off x="-293393" y="802640"/>
              <a:ext cx="1553233" cy="0"/>
            </a:xfrm>
            <a:prstGeom prst="line">
              <a:avLst/>
            </a:prstGeom>
            <a:ln w="762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7FFC01D3-A5A4-4049-93CC-66F0DE7AD7EA}"/>
                </a:ext>
              </a:extLst>
            </p:cNvPr>
            <p:cNvCxnSpPr/>
            <p:nvPr/>
          </p:nvCxnSpPr>
          <p:spPr>
            <a:xfrm>
              <a:off x="-293394" y="1960880"/>
              <a:ext cx="1553233" cy="0"/>
            </a:xfrm>
            <a:prstGeom prst="line">
              <a:avLst/>
            </a:prstGeom>
            <a:ln w="762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B9779BB4-6675-4398-B30E-02F71CFCCB67}"/>
                </a:ext>
              </a:extLst>
            </p:cNvPr>
            <p:cNvSpPr txBox="1"/>
            <p:nvPr/>
          </p:nvSpPr>
          <p:spPr>
            <a:xfrm>
              <a:off x="6229787" y="3105834"/>
              <a:ext cx="81625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Float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4692C9A8-F3E7-45D4-9DEE-42B078A906C1}"/>
                </a:ext>
              </a:extLst>
            </p:cNvPr>
            <p:cNvSpPr txBox="1"/>
            <p:nvPr/>
          </p:nvSpPr>
          <p:spPr>
            <a:xfrm>
              <a:off x="9308447" y="2432149"/>
              <a:ext cx="205729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Range of </a:t>
              </a:r>
            </a:p>
            <a:p>
              <a:pPr algn="ctr"/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motion of float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469385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E13B3111-0CCA-4355-BC69-5169FCE936C0}"/>
              </a:ext>
            </a:extLst>
          </p:cNvPr>
          <p:cNvGrpSpPr/>
          <p:nvPr/>
        </p:nvGrpSpPr>
        <p:grpSpPr>
          <a:xfrm>
            <a:off x="1828800" y="0"/>
            <a:ext cx="9133514" cy="6574077"/>
            <a:chOff x="1828800" y="0"/>
            <a:chExt cx="9133514" cy="6574077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384BB295-0E77-42D9-BF3C-AF28CE585F7E}"/>
                </a:ext>
              </a:extLst>
            </p:cNvPr>
            <p:cNvGrpSpPr/>
            <p:nvPr/>
          </p:nvGrpSpPr>
          <p:grpSpPr>
            <a:xfrm>
              <a:off x="8484226" y="3142894"/>
              <a:ext cx="2180909" cy="3036836"/>
              <a:chOff x="5903911" y="3416708"/>
              <a:chExt cx="2257109" cy="3121252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1CC6B32-FCCF-4BC7-8BCD-2E24513D896E}"/>
                  </a:ext>
                </a:extLst>
              </p:cNvPr>
              <p:cNvSpPr/>
              <p:nvPr/>
            </p:nvSpPr>
            <p:spPr>
              <a:xfrm>
                <a:off x="5919151" y="3416708"/>
                <a:ext cx="2180909" cy="3029812"/>
              </a:xfrm>
              <a:prstGeom prst="rect">
                <a:avLst/>
              </a:prstGeom>
              <a:solidFill>
                <a:srgbClr val="0563C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15CDBDC1-713D-4036-8580-0748843A3F28}"/>
                  </a:ext>
                </a:extLst>
              </p:cNvPr>
              <p:cNvSpPr/>
              <p:nvPr/>
            </p:nvSpPr>
            <p:spPr>
              <a:xfrm>
                <a:off x="5903911" y="6393180"/>
                <a:ext cx="2257109" cy="14478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E55AF894-2422-4F23-9F71-051C9591AE38}"/>
                </a:ext>
              </a:extLst>
            </p:cNvPr>
            <p:cNvGrpSpPr/>
            <p:nvPr/>
          </p:nvGrpSpPr>
          <p:grpSpPr>
            <a:xfrm rot="5400000">
              <a:off x="5100571" y="-77129"/>
              <a:ext cx="2240080" cy="4527232"/>
              <a:chOff x="5903911" y="3416708"/>
              <a:chExt cx="2257109" cy="3121252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982D0894-5558-4721-9FC6-290292E7A6D2}"/>
                  </a:ext>
                </a:extLst>
              </p:cNvPr>
              <p:cNvSpPr/>
              <p:nvPr/>
            </p:nvSpPr>
            <p:spPr>
              <a:xfrm>
                <a:off x="5919151" y="3416708"/>
                <a:ext cx="2180909" cy="3029812"/>
              </a:xfrm>
              <a:prstGeom prst="rect">
                <a:avLst/>
              </a:prstGeom>
              <a:solidFill>
                <a:srgbClr val="0563C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F6B5838A-68D1-4494-80A9-C47364271BF9}"/>
                  </a:ext>
                </a:extLst>
              </p:cNvPr>
              <p:cNvSpPr/>
              <p:nvPr/>
            </p:nvSpPr>
            <p:spPr>
              <a:xfrm>
                <a:off x="5903911" y="6393180"/>
                <a:ext cx="2257109" cy="1447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2FA615E1-1E85-450E-98FD-4DCE2103D905}"/>
                </a:ext>
              </a:extLst>
            </p:cNvPr>
            <p:cNvGrpSpPr/>
            <p:nvPr/>
          </p:nvGrpSpPr>
          <p:grpSpPr>
            <a:xfrm>
              <a:off x="6260775" y="1080994"/>
              <a:ext cx="4343400" cy="4276165"/>
              <a:chOff x="3092096" y="1290900"/>
              <a:chExt cx="5007964" cy="5141864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B0B741AF-1D91-4130-9E36-A76340F58F8A}"/>
                  </a:ext>
                </a:extLst>
              </p:cNvPr>
              <p:cNvSpPr/>
              <p:nvPr/>
            </p:nvSpPr>
            <p:spPr>
              <a:xfrm>
                <a:off x="5585460" y="1290900"/>
                <a:ext cx="2514600" cy="2583662"/>
              </a:xfrm>
              <a:custGeom>
                <a:avLst/>
                <a:gdLst>
                  <a:gd name="connsiteX0" fmla="*/ 0 w 1607820"/>
                  <a:gd name="connsiteY0" fmla="*/ 0 h 1651977"/>
                  <a:gd name="connsiteX1" fmla="*/ 1607820 w 1607820"/>
                  <a:gd name="connsiteY1" fmla="*/ 1651977 h 1651977"/>
                  <a:gd name="connsiteX2" fmla="*/ 0 w 1607820"/>
                  <a:gd name="connsiteY2" fmla="*/ 1651977 h 16519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07820" h="1651977">
                    <a:moveTo>
                      <a:pt x="0" y="0"/>
                    </a:moveTo>
                    <a:cubicBezTo>
                      <a:pt x="887974" y="0"/>
                      <a:pt x="1607820" y="739615"/>
                      <a:pt x="1607820" y="1651977"/>
                    </a:cubicBezTo>
                    <a:lnTo>
                      <a:pt x="0" y="1651977"/>
                    </a:lnTo>
                    <a:close/>
                  </a:path>
                </a:pathLst>
              </a:custGeom>
              <a:solidFill>
                <a:srgbClr val="0563C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" name="Arc 12">
                <a:extLst>
                  <a:ext uri="{FF2B5EF4-FFF2-40B4-BE49-F238E27FC236}">
                    <a16:creationId xmlns:a16="http://schemas.microsoft.com/office/drawing/2014/main" id="{5E3E0FEE-71A6-4057-8EA6-57DE6BDE999D}"/>
                  </a:ext>
                </a:extLst>
              </p:cNvPr>
              <p:cNvSpPr/>
              <p:nvPr/>
            </p:nvSpPr>
            <p:spPr>
              <a:xfrm>
                <a:off x="3092096" y="1290900"/>
                <a:ext cx="5007964" cy="5141864"/>
              </a:xfrm>
              <a:prstGeom prst="arc">
                <a:avLst>
                  <a:gd name="adj1" fmla="val 16175862"/>
                  <a:gd name="adj2" fmla="val 19246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2" name="Arc 31">
              <a:extLst>
                <a:ext uri="{FF2B5EF4-FFF2-40B4-BE49-F238E27FC236}">
                  <a16:creationId xmlns:a16="http://schemas.microsoft.com/office/drawing/2014/main" id="{8207423D-D352-478E-9B48-C00C71E3ABA1}"/>
                </a:ext>
              </a:extLst>
            </p:cNvPr>
            <p:cNvSpPr/>
            <p:nvPr/>
          </p:nvSpPr>
          <p:spPr>
            <a:xfrm>
              <a:off x="5911735" y="2523003"/>
              <a:ext cx="2585158" cy="1539584"/>
            </a:xfrm>
            <a:prstGeom prst="arc">
              <a:avLst>
                <a:gd name="adj1" fmla="val 12455087"/>
                <a:gd name="adj2" fmla="val 0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Arc 34">
              <a:extLst>
                <a:ext uri="{FF2B5EF4-FFF2-40B4-BE49-F238E27FC236}">
                  <a16:creationId xmlns:a16="http://schemas.microsoft.com/office/drawing/2014/main" id="{866C3FC1-6BB3-4566-B8E5-1B9BCE4C5EDF}"/>
                </a:ext>
              </a:extLst>
            </p:cNvPr>
            <p:cNvSpPr/>
            <p:nvPr/>
          </p:nvSpPr>
          <p:spPr>
            <a:xfrm rot="10800000">
              <a:off x="1828800" y="0"/>
              <a:ext cx="5179220" cy="3244156"/>
            </a:xfrm>
            <a:prstGeom prst="arc">
              <a:avLst>
                <a:gd name="adj1" fmla="val 12694580"/>
                <a:gd name="adj2" fmla="val 16121903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Arc 42">
              <a:extLst>
                <a:ext uri="{FF2B5EF4-FFF2-40B4-BE49-F238E27FC236}">
                  <a16:creationId xmlns:a16="http://schemas.microsoft.com/office/drawing/2014/main" id="{858087B7-F992-4E26-A9E7-47728BD9ED43}"/>
                </a:ext>
              </a:extLst>
            </p:cNvPr>
            <p:cNvSpPr/>
            <p:nvPr/>
          </p:nvSpPr>
          <p:spPr bwMode="auto">
            <a:xfrm rot="15320127" flipH="1">
              <a:off x="7308072" y="2466589"/>
              <a:ext cx="603974" cy="873696"/>
            </a:xfrm>
            <a:prstGeom prst="arc">
              <a:avLst>
                <a:gd name="adj1" fmla="val 8604033"/>
                <a:gd name="adj2" fmla="val 12177185"/>
              </a:avLst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triangl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HN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44" name="Arc 43">
              <a:extLst>
                <a:ext uri="{FF2B5EF4-FFF2-40B4-BE49-F238E27FC236}">
                  <a16:creationId xmlns:a16="http://schemas.microsoft.com/office/drawing/2014/main" id="{A4834431-8F1A-4E31-ADA7-E872F392BF62}"/>
                </a:ext>
              </a:extLst>
            </p:cNvPr>
            <p:cNvSpPr/>
            <p:nvPr/>
          </p:nvSpPr>
          <p:spPr bwMode="auto">
            <a:xfrm rot="15320127" flipH="1">
              <a:off x="7318597" y="2339755"/>
              <a:ext cx="624209" cy="1123950"/>
            </a:xfrm>
            <a:prstGeom prst="arc">
              <a:avLst>
                <a:gd name="adj1" fmla="val 12771106"/>
                <a:gd name="adj2" fmla="val 17234305"/>
              </a:avLst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triangl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HN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45" name="Arc 44">
              <a:extLst>
                <a:ext uri="{FF2B5EF4-FFF2-40B4-BE49-F238E27FC236}">
                  <a16:creationId xmlns:a16="http://schemas.microsoft.com/office/drawing/2014/main" id="{E23FE6AF-CC36-416E-8080-41DCB901DDE9}"/>
                </a:ext>
              </a:extLst>
            </p:cNvPr>
            <p:cNvSpPr/>
            <p:nvPr/>
          </p:nvSpPr>
          <p:spPr bwMode="auto">
            <a:xfrm rot="16016901" flipH="1">
              <a:off x="7620187" y="1867151"/>
              <a:ext cx="624209" cy="1997067"/>
            </a:xfrm>
            <a:prstGeom prst="arc">
              <a:avLst>
                <a:gd name="adj1" fmla="val 17417168"/>
                <a:gd name="adj2" fmla="val 2551570"/>
              </a:avLst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triangl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HN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46" name="Arc 45">
              <a:extLst>
                <a:ext uri="{FF2B5EF4-FFF2-40B4-BE49-F238E27FC236}">
                  <a16:creationId xmlns:a16="http://schemas.microsoft.com/office/drawing/2014/main" id="{A0E0B5D3-4B85-4386-B40F-CA68098F25D1}"/>
                </a:ext>
              </a:extLst>
            </p:cNvPr>
            <p:cNvSpPr/>
            <p:nvPr/>
          </p:nvSpPr>
          <p:spPr bwMode="auto">
            <a:xfrm rot="15320127" flipH="1">
              <a:off x="6369393" y="2348635"/>
              <a:ext cx="624209" cy="1123950"/>
            </a:xfrm>
            <a:prstGeom prst="arc">
              <a:avLst>
                <a:gd name="adj1" fmla="val 13601453"/>
                <a:gd name="adj2" fmla="val 17234305"/>
              </a:avLst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triangl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HN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47" name="Arc 46">
              <a:extLst>
                <a:ext uri="{FF2B5EF4-FFF2-40B4-BE49-F238E27FC236}">
                  <a16:creationId xmlns:a16="http://schemas.microsoft.com/office/drawing/2014/main" id="{1C42B89B-FA01-419D-BE2E-D7B51AF8332E}"/>
                </a:ext>
              </a:extLst>
            </p:cNvPr>
            <p:cNvSpPr/>
            <p:nvPr/>
          </p:nvSpPr>
          <p:spPr bwMode="auto">
            <a:xfrm rot="15320127" flipH="1">
              <a:off x="6107175" y="2599244"/>
              <a:ext cx="623413" cy="622731"/>
            </a:xfrm>
            <a:prstGeom prst="arc">
              <a:avLst>
                <a:gd name="adj1" fmla="val 19579062"/>
                <a:gd name="adj2" fmla="val 3470864"/>
              </a:avLst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triangl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HN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48" name="Arc 47">
              <a:extLst>
                <a:ext uri="{FF2B5EF4-FFF2-40B4-BE49-F238E27FC236}">
                  <a16:creationId xmlns:a16="http://schemas.microsoft.com/office/drawing/2014/main" id="{FF092EC8-8786-4C7D-B0E2-D4D325AF448B}"/>
                </a:ext>
              </a:extLst>
            </p:cNvPr>
            <p:cNvSpPr/>
            <p:nvPr/>
          </p:nvSpPr>
          <p:spPr bwMode="auto">
            <a:xfrm rot="15320127" flipH="1">
              <a:off x="6167957" y="2645517"/>
              <a:ext cx="472614" cy="622731"/>
            </a:xfrm>
            <a:prstGeom prst="arc">
              <a:avLst>
                <a:gd name="adj1" fmla="val 4721018"/>
                <a:gd name="adj2" fmla="val 8206827"/>
              </a:avLst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triangl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HN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49" name="Freeform 32">
              <a:extLst>
                <a:ext uri="{FF2B5EF4-FFF2-40B4-BE49-F238E27FC236}">
                  <a16:creationId xmlns:a16="http://schemas.microsoft.com/office/drawing/2014/main" id="{009A2FB1-2F9D-491C-9E3F-40E4AB94728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424098" y="3052788"/>
              <a:ext cx="263929" cy="160210"/>
            </a:xfrm>
            <a:custGeom>
              <a:avLst/>
              <a:gdLst>
                <a:gd name="T0" fmla="*/ 15 w 155"/>
                <a:gd name="T1" fmla="*/ 0 h 64"/>
                <a:gd name="T2" fmla="*/ 153 w 155"/>
                <a:gd name="T3" fmla="*/ 54 h 64"/>
                <a:gd name="T4" fmla="*/ 0 w 155"/>
                <a:gd name="T5" fmla="*/ 63 h 64"/>
                <a:gd name="T6" fmla="*/ 0 60000 65536"/>
                <a:gd name="T7" fmla="*/ 0 60000 65536"/>
                <a:gd name="T8" fmla="*/ 0 60000 65536"/>
                <a:gd name="T9" fmla="*/ 0 w 155"/>
                <a:gd name="T10" fmla="*/ 0 h 64"/>
                <a:gd name="T11" fmla="*/ 155 w 155"/>
                <a:gd name="T12" fmla="*/ 64 h 6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55" h="64">
                  <a:moveTo>
                    <a:pt x="15" y="0"/>
                  </a:moveTo>
                  <a:cubicBezTo>
                    <a:pt x="85" y="22"/>
                    <a:pt x="155" y="44"/>
                    <a:pt x="153" y="54"/>
                  </a:cubicBezTo>
                  <a:cubicBezTo>
                    <a:pt x="151" y="64"/>
                    <a:pt x="75" y="63"/>
                    <a:pt x="0" y="63"/>
                  </a:cubicBezTo>
                </a:path>
              </a:pathLst>
            </a:custGeom>
            <a:solidFill>
              <a:schemeClr val="hlink"/>
            </a:solidFill>
            <a:ln w="12700" cap="flat" cmpd="sng">
              <a:solidFill>
                <a:schemeClr val="tx1"/>
              </a:solidFill>
              <a:prstDash val="solid"/>
              <a:round/>
              <a:headEnd type="none" w="sm" len="sm"/>
              <a:tailEnd type="triangle" w="sm" len="med"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50" name="Isosceles Triangle 49">
              <a:extLst>
                <a:ext uri="{FF2B5EF4-FFF2-40B4-BE49-F238E27FC236}">
                  <a16:creationId xmlns:a16="http://schemas.microsoft.com/office/drawing/2014/main" id="{8962A10C-DE30-41B6-BDCF-366FE4CCFB91}"/>
                </a:ext>
              </a:extLst>
            </p:cNvPr>
            <p:cNvSpPr/>
            <p:nvPr/>
          </p:nvSpPr>
          <p:spPr>
            <a:xfrm rot="18216207">
              <a:off x="8061102" y="2704413"/>
              <a:ext cx="113351" cy="111273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Isosceles Triangle 50">
              <a:extLst>
                <a:ext uri="{FF2B5EF4-FFF2-40B4-BE49-F238E27FC236}">
                  <a16:creationId xmlns:a16="http://schemas.microsoft.com/office/drawing/2014/main" id="{C98115E6-F3E6-436E-8F03-D4D4D544639D}"/>
                </a:ext>
              </a:extLst>
            </p:cNvPr>
            <p:cNvSpPr/>
            <p:nvPr/>
          </p:nvSpPr>
          <p:spPr>
            <a:xfrm rot="15890172">
              <a:off x="6953335" y="2472884"/>
              <a:ext cx="113351" cy="111273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Isosceles Triangle 51">
              <a:extLst>
                <a:ext uri="{FF2B5EF4-FFF2-40B4-BE49-F238E27FC236}">
                  <a16:creationId xmlns:a16="http://schemas.microsoft.com/office/drawing/2014/main" id="{C6804358-6634-474B-B1D6-A673566E8B5F}"/>
                </a:ext>
              </a:extLst>
            </p:cNvPr>
            <p:cNvSpPr/>
            <p:nvPr/>
          </p:nvSpPr>
          <p:spPr>
            <a:xfrm rot="14542121">
              <a:off x="5841014" y="2895965"/>
              <a:ext cx="113351" cy="111273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7DB00D8A-611B-406F-AEC3-6852A44F6841}"/>
                </a:ext>
              </a:extLst>
            </p:cNvPr>
            <p:cNvCxnSpPr/>
            <p:nvPr/>
          </p:nvCxnSpPr>
          <p:spPr>
            <a:xfrm flipV="1">
              <a:off x="9595795" y="4536997"/>
              <a:ext cx="0" cy="203708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F0EC5005-04A0-4786-9255-B94868F5303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20031" y="2096414"/>
              <a:ext cx="2818716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33451C67-42A3-468B-A5D8-4B930798B0E2}"/>
                </a:ext>
              </a:extLst>
            </p:cNvPr>
            <p:cNvSpPr txBox="1"/>
            <p:nvPr/>
          </p:nvSpPr>
          <p:spPr>
            <a:xfrm>
              <a:off x="7055137" y="3639902"/>
              <a:ext cx="397866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5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87C71D36-32D1-4076-85C2-18C0A85A6693}"/>
                </a:ext>
              </a:extLst>
            </p:cNvPr>
            <p:cNvSpPr txBox="1"/>
            <p:nvPr/>
          </p:nvSpPr>
          <p:spPr>
            <a:xfrm>
              <a:off x="7768865" y="4233389"/>
              <a:ext cx="415498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5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999BACE1-286A-4E6F-8DE6-EF789BCC44F1}"/>
                </a:ext>
              </a:extLst>
            </p:cNvPr>
            <p:cNvSpPr txBox="1"/>
            <p:nvPr/>
          </p:nvSpPr>
          <p:spPr>
            <a:xfrm>
              <a:off x="4451064" y="3609422"/>
              <a:ext cx="397866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5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DECD63EF-3A05-4201-9124-B55243CF40DF}"/>
                </a:ext>
              </a:extLst>
            </p:cNvPr>
            <p:cNvCxnSpPr>
              <a:cxnSpLocks/>
            </p:cNvCxnSpPr>
            <p:nvPr/>
          </p:nvCxnSpPr>
          <p:spPr>
            <a:xfrm>
              <a:off x="4637715" y="847720"/>
              <a:ext cx="0" cy="2848893"/>
            </a:xfrm>
            <a:prstGeom prst="line">
              <a:avLst/>
            </a:prstGeom>
            <a:ln w="28575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1BFDAFB9-C211-4660-B45A-AB389EFAE061}"/>
                </a:ext>
              </a:extLst>
            </p:cNvPr>
            <p:cNvCxnSpPr>
              <a:cxnSpLocks/>
            </p:cNvCxnSpPr>
            <p:nvPr/>
          </p:nvCxnSpPr>
          <p:spPr>
            <a:xfrm>
              <a:off x="7228515" y="847720"/>
              <a:ext cx="0" cy="2848893"/>
            </a:xfrm>
            <a:prstGeom prst="line">
              <a:avLst/>
            </a:prstGeom>
            <a:ln w="28575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E0DEDFDA-328F-4E03-90B1-B5AE9C44C6E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537868" y="3090048"/>
              <a:ext cx="0" cy="2848893"/>
            </a:xfrm>
            <a:prstGeom prst="line">
              <a:avLst/>
            </a:prstGeom>
            <a:ln w="28575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056568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5B0F5147-A6E5-47DA-9DA3-1B1FD1CB320C}"/>
              </a:ext>
            </a:extLst>
          </p:cNvPr>
          <p:cNvGrpSpPr/>
          <p:nvPr/>
        </p:nvGrpSpPr>
        <p:grpSpPr>
          <a:xfrm>
            <a:off x="1887728" y="1491105"/>
            <a:ext cx="7343648" cy="3075815"/>
            <a:chOff x="3310128" y="1643505"/>
            <a:chExt cx="7343648" cy="307581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09F5E01-DA0F-4130-B3DB-FA212B581B6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66992" y="1944206"/>
              <a:ext cx="3986784" cy="2775114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64FF3C1-A77C-400B-BFFE-4B2510EF2B6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10128" y="2139696"/>
              <a:ext cx="3986784" cy="2542032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7BFC5C4-5874-45E1-A755-073AB1322611}"/>
                </a:ext>
              </a:extLst>
            </p:cNvPr>
            <p:cNvSpPr/>
            <p:nvPr/>
          </p:nvSpPr>
          <p:spPr bwMode="auto">
            <a:xfrm>
              <a:off x="6868160" y="2377440"/>
              <a:ext cx="314960" cy="154432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4BECB641-A1E8-4B00-99A0-0A510B32D905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28996" y="1643505"/>
              <a:ext cx="1302856" cy="560762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4D81BBBD-7863-4B02-8780-C45512645B26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40473" y="1707812"/>
              <a:ext cx="1126094" cy="5607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902499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277E3C8E-9589-44E9-8410-DDCDE4DD1B6D}"/>
              </a:ext>
            </a:extLst>
          </p:cNvPr>
          <p:cNvGrpSpPr/>
          <p:nvPr/>
        </p:nvGrpSpPr>
        <p:grpSpPr>
          <a:xfrm>
            <a:off x="7651735" y="1463646"/>
            <a:ext cx="3690783" cy="3317875"/>
            <a:chOff x="6444899" y="3946400"/>
            <a:chExt cx="3690783" cy="3317875"/>
          </a:xfrm>
        </p:grpSpPr>
        <p:grpSp>
          <p:nvGrpSpPr>
            <p:cNvPr id="197" name="Group 196">
              <a:extLst>
                <a:ext uri="{FF2B5EF4-FFF2-40B4-BE49-F238E27FC236}">
                  <a16:creationId xmlns:a16="http://schemas.microsoft.com/office/drawing/2014/main" id="{4BD82C4F-7121-4E6E-81E0-C100FDA5C7F5}"/>
                </a:ext>
              </a:extLst>
            </p:cNvPr>
            <p:cNvGrpSpPr/>
            <p:nvPr/>
          </p:nvGrpSpPr>
          <p:grpSpPr>
            <a:xfrm>
              <a:off x="6444899" y="3946400"/>
              <a:ext cx="3690783" cy="3317875"/>
              <a:chOff x="5359555" y="1787525"/>
              <a:chExt cx="3690783" cy="3317875"/>
            </a:xfrm>
          </p:grpSpPr>
          <p:grpSp>
            <p:nvGrpSpPr>
              <p:cNvPr id="198" name="Group 197">
                <a:extLst>
                  <a:ext uri="{FF2B5EF4-FFF2-40B4-BE49-F238E27FC236}">
                    <a16:creationId xmlns:a16="http://schemas.microsoft.com/office/drawing/2014/main" id="{2EDC7EDB-22F7-4DF6-BF2D-5BA501DA1553}"/>
                  </a:ext>
                </a:extLst>
              </p:cNvPr>
              <p:cNvGrpSpPr/>
              <p:nvPr/>
            </p:nvGrpSpPr>
            <p:grpSpPr>
              <a:xfrm>
                <a:off x="5507038" y="1787525"/>
                <a:ext cx="3543300" cy="3317875"/>
                <a:chOff x="5507038" y="1787525"/>
                <a:chExt cx="3543300" cy="3317875"/>
              </a:xfrm>
            </p:grpSpPr>
            <p:sp>
              <p:nvSpPr>
                <p:cNvPr id="203" name="Line 19 1">
                  <a:extLst>
                    <a:ext uri="{FF2B5EF4-FFF2-40B4-BE49-F238E27FC236}">
                      <a16:creationId xmlns:a16="http://schemas.microsoft.com/office/drawing/2014/main" id="{AAFB5823-09EC-4E79-A3B3-B04FA5E451C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532438" y="3998913"/>
                  <a:ext cx="0" cy="455612"/>
                </a:xfrm>
                <a:prstGeom prst="line">
                  <a:avLst/>
                </a:prstGeom>
                <a:noFill/>
                <a:ln w="38100">
                  <a:solidFill>
                    <a:schemeClr val="folHlink"/>
                  </a:solidFill>
                  <a:prstDash val="sysDot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04" name="Rectangle 137 1" descr="Granite">
                  <a:extLst>
                    <a:ext uri="{FF2B5EF4-FFF2-40B4-BE49-F238E27FC236}">
                      <a16:creationId xmlns:a16="http://schemas.microsoft.com/office/drawing/2014/main" id="{83427B0A-E4B4-410C-8228-271783B67BE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261965" y="2253059"/>
                  <a:ext cx="192713" cy="1515999"/>
                </a:xfrm>
                <a:prstGeom prst="rect">
                  <a:avLst/>
                </a:prstGeom>
                <a:blipFill dpi="0" rotWithShape="1">
                  <a:blip r:embed="rId10" cstate="print"/>
                  <a:srcRect/>
                  <a:tile tx="0" ty="0" sx="100000" sy="100000" flip="none" algn="tl"/>
                </a:blipFill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05" name="Rectangle 138 1" descr="Granite">
                  <a:extLst>
                    <a:ext uri="{FF2B5EF4-FFF2-40B4-BE49-F238E27FC236}">
                      <a16:creationId xmlns:a16="http://schemas.microsoft.com/office/drawing/2014/main" id="{E63662F9-7DA6-4FB5-BBCA-C54C3901886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919540" y="2253059"/>
                  <a:ext cx="192713" cy="1515999"/>
                </a:xfrm>
                <a:prstGeom prst="rect">
                  <a:avLst/>
                </a:prstGeom>
                <a:blipFill dpi="0" rotWithShape="1">
                  <a:blip r:embed="rId10" cstate="print"/>
                  <a:srcRect/>
                  <a:tile tx="0" ty="0" sx="100000" sy="100000" flip="none" algn="tl"/>
                </a:blipFill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06" name="Freeform 139 1" descr="Granite">
                  <a:extLst>
                    <a:ext uri="{FF2B5EF4-FFF2-40B4-BE49-F238E27FC236}">
                      <a16:creationId xmlns:a16="http://schemas.microsoft.com/office/drawing/2014/main" id="{A5CF6719-1CDF-4338-9B92-8AC9D5F6EF0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031525" y="3688001"/>
                  <a:ext cx="2752737" cy="346139"/>
                </a:xfrm>
                <a:custGeom>
                  <a:avLst/>
                  <a:gdLst/>
                  <a:ahLst/>
                  <a:cxnLst>
                    <a:cxn ang="0">
                      <a:pos x="2514" y="314"/>
                    </a:cxn>
                    <a:cxn ang="0">
                      <a:pos x="2514" y="72"/>
                    </a:cxn>
                    <a:cxn ang="0">
                      <a:pos x="121" y="74"/>
                    </a:cxn>
                    <a:cxn ang="0">
                      <a:pos x="121" y="0"/>
                    </a:cxn>
                    <a:cxn ang="0">
                      <a:pos x="0" y="0"/>
                    </a:cxn>
                    <a:cxn ang="0">
                      <a:pos x="0" y="316"/>
                    </a:cxn>
                    <a:cxn ang="0">
                      <a:pos x="2514" y="314"/>
                    </a:cxn>
                  </a:cxnLst>
                  <a:rect l="0" t="0" r="r" b="b"/>
                  <a:pathLst>
                    <a:path w="2514" h="316">
                      <a:moveTo>
                        <a:pt x="2514" y="314"/>
                      </a:moveTo>
                      <a:lnTo>
                        <a:pt x="2514" y="72"/>
                      </a:lnTo>
                      <a:lnTo>
                        <a:pt x="121" y="74"/>
                      </a:lnTo>
                      <a:lnTo>
                        <a:pt x="121" y="0"/>
                      </a:lnTo>
                      <a:lnTo>
                        <a:pt x="0" y="0"/>
                      </a:lnTo>
                      <a:lnTo>
                        <a:pt x="0" y="316"/>
                      </a:lnTo>
                      <a:lnTo>
                        <a:pt x="2514" y="314"/>
                      </a:lnTo>
                    </a:path>
                  </a:pathLst>
                </a:custGeom>
                <a:blipFill dpi="0" rotWithShape="1">
                  <a:blip r:embed="rId10" cstate="print"/>
                  <a:srcRect/>
                  <a:tile tx="0" ty="0" sx="100000" sy="100000" flip="none" algn="tl"/>
                </a:blipFill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07" name="Freeform 141 1">
                  <a:extLst>
                    <a:ext uri="{FF2B5EF4-FFF2-40B4-BE49-F238E27FC236}">
                      <a16:creationId xmlns:a16="http://schemas.microsoft.com/office/drawing/2014/main" id="{C0362E4D-52A9-43ED-B3F8-2C364BCBCC4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42813" y="3645281"/>
                  <a:ext cx="1664344" cy="538925"/>
                </a:xfrm>
                <a:custGeom>
                  <a:avLst/>
                  <a:gdLst/>
                  <a:ahLst/>
                  <a:cxnLst>
                    <a:cxn ang="0">
                      <a:pos x="1520" y="0"/>
                    </a:cxn>
                    <a:cxn ang="0">
                      <a:pos x="1520" y="492"/>
                    </a:cxn>
                    <a:cxn ang="0">
                      <a:pos x="0" y="492"/>
                    </a:cxn>
                  </a:cxnLst>
                  <a:rect l="0" t="0" r="r" b="b"/>
                  <a:pathLst>
                    <a:path w="1520" h="492">
                      <a:moveTo>
                        <a:pt x="1520" y="0"/>
                      </a:moveTo>
                      <a:lnTo>
                        <a:pt x="1520" y="492"/>
                      </a:lnTo>
                      <a:lnTo>
                        <a:pt x="0" y="492"/>
                      </a:lnTo>
                    </a:path>
                  </a:pathLst>
                </a:custGeom>
                <a:noFill/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08" name="Freeform 142 1">
                  <a:extLst>
                    <a:ext uri="{FF2B5EF4-FFF2-40B4-BE49-F238E27FC236}">
                      <a16:creationId xmlns:a16="http://schemas.microsoft.com/office/drawing/2014/main" id="{43FC6432-3001-408D-9F75-D9D99AADD00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38434" y="3636518"/>
                  <a:ext cx="1716902" cy="600266"/>
                </a:xfrm>
                <a:custGeom>
                  <a:avLst/>
                  <a:gdLst/>
                  <a:ahLst/>
                  <a:cxnLst>
                    <a:cxn ang="0">
                      <a:pos x="1520" y="0"/>
                    </a:cxn>
                    <a:cxn ang="0">
                      <a:pos x="1520" y="492"/>
                    </a:cxn>
                    <a:cxn ang="0">
                      <a:pos x="0" y="492"/>
                    </a:cxn>
                  </a:cxnLst>
                  <a:rect l="0" t="0" r="r" b="b"/>
                  <a:pathLst>
                    <a:path w="1520" h="492">
                      <a:moveTo>
                        <a:pt x="1520" y="0"/>
                      </a:moveTo>
                      <a:lnTo>
                        <a:pt x="1520" y="492"/>
                      </a:lnTo>
                      <a:lnTo>
                        <a:pt x="0" y="492"/>
                      </a:lnTo>
                    </a:path>
                  </a:pathLst>
                </a:custGeom>
                <a:noFill/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09" name="Rectangle 143 1" descr="Granite">
                  <a:extLst>
                    <a:ext uri="{FF2B5EF4-FFF2-40B4-BE49-F238E27FC236}">
                      <a16:creationId xmlns:a16="http://schemas.microsoft.com/office/drawing/2014/main" id="{DF3949E3-7AB2-4A73-9C7C-BD0D1E4D292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305763" y="4036330"/>
                  <a:ext cx="280311" cy="797433"/>
                </a:xfrm>
                <a:prstGeom prst="rect">
                  <a:avLst/>
                </a:prstGeom>
                <a:blipFill dpi="0" rotWithShape="1">
                  <a:blip r:embed="rId10" cstate="print"/>
                  <a:srcRect/>
                  <a:tile tx="0" ty="0" sx="100000" sy="100000" flip="none" algn="tl"/>
                </a:blipFill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210" name="Group 152">
                  <a:extLst>
                    <a:ext uri="{FF2B5EF4-FFF2-40B4-BE49-F238E27FC236}">
                      <a16:creationId xmlns:a16="http://schemas.microsoft.com/office/drawing/2014/main" id="{6B586C7B-3342-4236-9A33-8BE166CE9A8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H="1">
                  <a:off x="5507038" y="4179824"/>
                  <a:ext cx="135775" cy="135827"/>
                  <a:chOff x="4380" y="3764"/>
                  <a:chExt cx="388" cy="388"/>
                </a:xfrm>
              </p:grpSpPr>
              <p:sp>
                <p:nvSpPr>
                  <p:cNvPr id="260" name="Arc 153 1">
                    <a:extLst>
                      <a:ext uri="{FF2B5EF4-FFF2-40B4-BE49-F238E27FC236}">
                        <a16:creationId xmlns:a16="http://schemas.microsoft.com/office/drawing/2014/main" id="{EFDB45B9-8319-4717-8231-8055EDA0D58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380" y="3764"/>
                    <a:ext cx="388" cy="388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61" name="Arc 154 1">
                    <a:extLst>
                      <a:ext uri="{FF2B5EF4-FFF2-40B4-BE49-F238E27FC236}">
                        <a16:creationId xmlns:a16="http://schemas.microsoft.com/office/drawing/2014/main" id="{2F062FCF-FCC7-45D0-9B2B-F1AD980AC8C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380" y="3924"/>
                    <a:ext cx="228" cy="228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211" name="Oval 155 1">
                  <a:extLst>
                    <a:ext uri="{FF2B5EF4-FFF2-40B4-BE49-F238E27FC236}">
                      <a16:creationId xmlns:a16="http://schemas.microsoft.com/office/drawing/2014/main" id="{1476448F-0B51-4A21-B5DE-0F50D099D8F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17988" y="4355084"/>
                  <a:ext cx="31754" cy="31766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hlink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12" name="Oval 156 1">
                  <a:extLst>
                    <a:ext uri="{FF2B5EF4-FFF2-40B4-BE49-F238E27FC236}">
                      <a16:creationId xmlns:a16="http://schemas.microsoft.com/office/drawing/2014/main" id="{6C989458-86FB-4C76-9506-D1019C40482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21273" y="4483243"/>
                  <a:ext cx="31754" cy="31766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hlink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13" name="Oval 157 1">
                  <a:extLst>
                    <a:ext uri="{FF2B5EF4-FFF2-40B4-BE49-F238E27FC236}">
                      <a16:creationId xmlns:a16="http://schemas.microsoft.com/office/drawing/2014/main" id="{AB402F50-94C0-43AF-A708-C2054629980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24557" y="4673839"/>
                  <a:ext cx="31754" cy="31766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hlink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14" name="Oval 158 1">
                  <a:extLst>
                    <a:ext uri="{FF2B5EF4-FFF2-40B4-BE49-F238E27FC236}">
                      <a16:creationId xmlns:a16="http://schemas.microsoft.com/office/drawing/2014/main" id="{DF5F25B4-2875-47FC-BCDE-2B8242C562D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27842" y="4917012"/>
                  <a:ext cx="31754" cy="31766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hlink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215" name="Group 159">
                  <a:extLst>
                    <a:ext uri="{FF2B5EF4-FFF2-40B4-BE49-F238E27FC236}">
                      <a16:creationId xmlns:a16="http://schemas.microsoft.com/office/drawing/2014/main" id="{80017D94-2B50-41EF-8950-772AA13434D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655953" y="4103148"/>
                  <a:ext cx="153295" cy="133636"/>
                  <a:chOff x="1668" y="3538"/>
                  <a:chExt cx="140" cy="122"/>
                </a:xfrm>
              </p:grpSpPr>
              <p:sp>
                <p:nvSpPr>
                  <p:cNvPr id="256" name="AutoShape 160 1">
                    <a:extLst>
                      <a:ext uri="{FF2B5EF4-FFF2-40B4-BE49-F238E27FC236}">
                        <a16:creationId xmlns:a16="http://schemas.microsoft.com/office/drawing/2014/main" id="{68C5EA50-F1AB-4F83-8B44-D650B0CCB80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68" y="3538"/>
                    <a:ext cx="140" cy="32"/>
                  </a:xfrm>
                  <a:prstGeom prst="roundRect">
                    <a:avLst>
                      <a:gd name="adj" fmla="val 16667"/>
                    </a:avLst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57" name="Line 161 1">
                    <a:extLst>
                      <a:ext uri="{FF2B5EF4-FFF2-40B4-BE49-F238E27FC236}">
                        <a16:creationId xmlns:a16="http://schemas.microsoft.com/office/drawing/2014/main" id="{46B17096-8F65-4C96-837C-CD385A413F9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699" y="3612"/>
                    <a:ext cx="78" cy="45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58" name="Line 162 1">
                    <a:extLst>
                      <a:ext uri="{FF2B5EF4-FFF2-40B4-BE49-F238E27FC236}">
                        <a16:creationId xmlns:a16="http://schemas.microsoft.com/office/drawing/2014/main" id="{FC58DC71-2B4E-45F5-9706-A1F4FFBBBFE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699" y="3612"/>
                    <a:ext cx="78" cy="45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59" name="Line 163 1">
                    <a:extLst>
                      <a:ext uri="{FF2B5EF4-FFF2-40B4-BE49-F238E27FC236}">
                        <a16:creationId xmlns:a16="http://schemas.microsoft.com/office/drawing/2014/main" id="{D1600C25-3385-4CBC-9D1E-AEFEF0D0FF7B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737" y="3567"/>
                    <a:ext cx="3" cy="93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216" name="Freeform 169 1" descr="Granite">
                  <a:extLst>
                    <a:ext uri="{FF2B5EF4-FFF2-40B4-BE49-F238E27FC236}">
                      <a16:creationId xmlns:a16="http://schemas.microsoft.com/office/drawing/2014/main" id="{23068D76-2CE6-4423-A3E2-CC2CC374230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919540" y="1989074"/>
                  <a:ext cx="367908" cy="262890"/>
                </a:xfrm>
                <a:custGeom>
                  <a:avLst/>
                  <a:gdLst/>
                  <a:ahLst/>
                  <a:cxnLst>
                    <a:cxn ang="0">
                      <a:pos x="0" y="240"/>
                    </a:cxn>
                    <a:cxn ang="0">
                      <a:pos x="336" y="240"/>
                    </a:cxn>
                    <a:cxn ang="0">
                      <a:pos x="336" y="0"/>
                    </a:cxn>
                    <a:cxn ang="0">
                      <a:pos x="192" y="0"/>
                    </a:cxn>
                    <a:cxn ang="0">
                      <a:pos x="192" y="96"/>
                    </a:cxn>
                    <a:cxn ang="0">
                      <a:pos x="0" y="96"/>
                    </a:cxn>
                    <a:cxn ang="0">
                      <a:pos x="0" y="240"/>
                    </a:cxn>
                  </a:cxnLst>
                  <a:rect l="0" t="0" r="r" b="b"/>
                  <a:pathLst>
                    <a:path w="336" h="240">
                      <a:moveTo>
                        <a:pt x="0" y="240"/>
                      </a:moveTo>
                      <a:lnTo>
                        <a:pt x="336" y="240"/>
                      </a:lnTo>
                      <a:lnTo>
                        <a:pt x="336" y="0"/>
                      </a:lnTo>
                      <a:lnTo>
                        <a:pt x="192" y="0"/>
                      </a:lnTo>
                      <a:lnTo>
                        <a:pt x="192" y="96"/>
                      </a:lnTo>
                      <a:lnTo>
                        <a:pt x="0" y="96"/>
                      </a:lnTo>
                      <a:lnTo>
                        <a:pt x="0" y="240"/>
                      </a:lnTo>
                      <a:close/>
                    </a:path>
                  </a:pathLst>
                </a:custGeom>
                <a:blipFill dpi="0" rotWithShape="1">
                  <a:blip r:embed="rId10" cstate="print"/>
                  <a:srcRect/>
                  <a:tile tx="0" ty="0" sx="100000" sy="100000" flip="none" algn="tl"/>
                </a:blipFill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17" name="Freeform 170 1" descr="Granite">
                  <a:extLst>
                    <a:ext uri="{FF2B5EF4-FFF2-40B4-BE49-F238E27FC236}">
                      <a16:creationId xmlns:a16="http://schemas.microsoft.com/office/drawing/2014/main" id="{C0C96277-4938-4E65-91F0-A843E3A76E1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8086771" y="1989074"/>
                  <a:ext cx="367908" cy="262890"/>
                </a:xfrm>
                <a:custGeom>
                  <a:avLst/>
                  <a:gdLst/>
                  <a:ahLst/>
                  <a:cxnLst>
                    <a:cxn ang="0">
                      <a:pos x="0" y="240"/>
                    </a:cxn>
                    <a:cxn ang="0">
                      <a:pos x="336" y="240"/>
                    </a:cxn>
                    <a:cxn ang="0">
                      <a:pos x="336" y="0"/>
                    </a:cxn>
                    <a:cxn ang="0">
                      <a:pos x="192" y="0"/>
                    </a:cxn>
                    <a:cxn ang="0">
                      <a:pos x="192" y="96"/>
                    </a:cxn>
                    <a:cxn ang="0">
                      <a:pos x="0" y="96"/>
                    </a:cxn>
                    <a:cxn ang="0">
                      <a:pos x="0" y="240"/>
                    </a:cxn>
                  </a:cxnLst>
                  <a:rect l="0" t="0" r="r" b="b"/>
                  <a:pathLst>
                    <a:path w="336" h="240">
                      <a:moveTo>
                        <a:pt x="0" y="240"/>
                      </a:moveTo>
                      <a:lnTo>
                        <a:pt x="336" y="240"/>
                      </a:lnTo>
                      <a:lnTo>
                        <a:pt x="336" y="0"/>
                      </a:lnTo>
                      <a:lnTo>
                        <a:pt x="192" y="0"/>
                      </a:lnTo>
                      <a:lnTo>
                        <a:pt x="192" y="96"/>
                      </a:lnTo>
                      <a:lnTo>
                        <a:pt x="0" y="96"/>
                      </a:lnTo>
                      <a:lnTo>
                        <a:pt x="0" y="240"/>
                      </a:lnTo>
                      <a:close/>
                    </a:path>
                  </a:pathLst>
                </a:custGeom>
                <a:blipFill dpi="0" rotWithShape="1">
                  <a:blip r:embed="rId10" cstate="print"/>
                  <a:srcRect/>
                  <a:tile tx="0" ty="0" sx="100000" sy="100000" flip="none" algn="tl"/>
                </a:blipFill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218" name="Group 171">
                  <a:extLst>
                    <a:ext uri="{FF2B5EF4-FFF2-40B4-BE49-F238E27FC236}">
                      <a16:creationId xmlns:a16="http://schemas.microsoft.com/office/drawing/2014/main" id="{A2E32C5F-BEE8-4BC5-B045-BAF839DAC10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7009327" y="1787525"/>
                  <a:ext cx="1357754" cy="263985"/>
                  <a:chOff x="932" y="2975"/>
                  <a:chExt cx="1312" cy="241"/>
                </a:xfrm>
              </p:grpSpPr>
              <p:sp>
                <p:nvSpPr>
                  <p:cNvPr id="254" name="AutoShape 172 1">
                    <a:extLst>
                      <a:ext uri="{FF2B5EF4-FFF2-40B4-BE49-F238E27FC236}">
                        <a16:creationId xmlns:a16="http://schemas.microsoft.com/office/drawing/2014/main" id="{ECA81219-E9D5-4F9D-A80C-2A721D6E44E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434" y="2975"/>
                    <a:ext cx="307" cy="139"/>
                  </a:xfrm>
                  <a:prstGeom prst="roundRect">
                    <a:avLst>
                      <a:gd name="adj" fmla="val 16667"/>
                    </a:avLst>
                  </a:prstGeom>
                  <a:noFill/>
                  <a:ln w="5715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55" name="Freeform 173 1" descr="Granite">
                    <a:extLst>
                      <a:ext uri="{FF2B5EF4-FFF2-40B4-BE49-F238E27FC236}">
                        <a16:creationId xmlns:a16="http://schemas.microsoft.com/office/drawing/2014/main" id="{79B82D2B-4330-4179-8786-3E69097E9DD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932" y="3060"/>
                    <a:ext cx="1312" cy="156"/>
                  </a:xfrm>
                  <a:custGeom>
                    <a:avLst/>
                    <a:gdLst/>
                    <a:ahLst/>
                    <a:cxnLst>
                      <a:cxn ang="0">
                        <a:pos x="100" y="156"/>
                      </a:cxn>
                      <a:cxn ang="0">
                        <a:pos x="100" y="88"/>
                      </a:cxn>
                      <a:cxn ang="0">
                        <a:pos x="1212" y="88"/>
                      </a:cxn>
                      <a:cxn ang="0">
                        <a:pos x="1212" y="156"/>
                      </a:cxn>
                      <a:cxn ang="0">
                        <a:pos x="1312" y="156"/>
                      </a:cxn>
                      <a:cxn ang="0">
                        <a:pos x="1312" y="0"/>
                      </a:cxn>
                      <a:cxn ang="0">
                        <a:pos x="0" y="0"/>
                      </a:cxn>
                      <a:cxn ang="0">
                        <a:pos x="0" y="156"/>
                      </a:cxn>
                      <a:cxn ang="0">
                        <a:pos x="100" y="156"/>
                      </a:cxn>
                    </a:cxnLst>
                    <a:rect l="0" t="0" r="r" b="b"/>
                    <a:pathLst>
                      <a:path w="1312" h="156">
                        <a:moveTo>
                          <a:pt x="100" y="156"/>
                        </a:moveTo>
                        <a:lnTo>
                          <a:pt x="100" y="88"/>
                        </a:lnTo>
                        <a:lnTo>
                          <a:pt x="1212" y="88"/>
                        </a:lnTo>
                        <a:lnTo>
                          <a:pt x="1212" y="156"/>
                        </a:lnTo>
                        <a:lnTo>
                          <a:pt x="1312" y="156"/>
                        </a:lnTo>
                        <a:lnTo>
                          <a:pt x="1312" y="0"/>
                        </a:lnTo>
                        <a:lnTo>
                          <a:pt x="0" y="0"/>
                        </a:lnTo>
                        <a:lnTo>
                          <a:pt x="0" y="156"/>
                        </a:lnTo>
                        <a:lnTo>
                          <a:pt x="100" y="156"/>
                        </a:lnTo>
                        <a:close/>
                      </a:path>
                    </a:pathLst>
                  </a:custGeom>
                  <a:blipFill dpi="0" rotWithShape="1">
                    <a:blip r:embed="rId10" cstate="print"/>
                    <a:srcRect/>
                    <a:tile tx="0" ty="0" sx="100000" sy="100000" flip="none" algn="tl"/>
                  </a:blipFill>
                  <a:ln w="12700" cap="flat" cmpd="sng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219" name="AutoShape 174 1">
                  <a:extLst>
                    <a:ext uri="{FF2B5EF4-FFF2-40B4-BE49-F238E27FC236}">
                      <a16:creationId xmlns:a16="http://schemas.microsoft.com/office/drawing/2014/main" id="{388D854D-8A53-49C6-9B4A-0FD68D1AEF5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8021073" y="2389981"/>
                  <a:ext cx="157675" cy="105156"/>
                </a:xfrm>
                <a:prstGeom prst="triangle">
                  <a:avLst>
                    <a:gd name="adj" fmla="val 50000"/>
                  </a:avLst>
                </a:prstGeom>
                <a:noFill/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20" name="Line 175 1">
                  <a:extLst>
                    <a:ext uri="{FF2B5EF4-FFF2-40B4-BE49-F238E27FC236}">
                      <a16:creationId xmlns:a16="http://schemas.microsoft.com/office/drawing/2014/main" id="{22F7955E-5CDA-4C6D-B08B-7930C9ED05E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994794" y="2524712"/>
                  <a:ext cx="210233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21" name="Line 176 1">
                  <a:extLst>
                    <a:ext uri="{FF2B5EF4-FFF2-40B4-BE49-F238E27FC236}">
                      <a16:creationId xmlns:a16="http://schemas.microsoft.com/office/drawing/2014/main" id="{75B8B794-D0CE-4BED-B2A0-9C6014ED269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021073" y="2554288"/>
                  <a:ext cx="157675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22" name="Line 177 1">
                  <a:extLst>
                    <a:ext uri="{FF2B5EF4-FFF2-40B4-BE49-F238E27FC236}">
                      <a16:creationId xmlns:a16="http://schemas.microsoft.com/office/drawing/2014/main" id="{59279C51-4B2D-4F97-992D-A6B746CEB03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051732" y="2583863"/>
                  <a:ext cx="95262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223" name="Group 178">
                  <a:extLst>
                    <a:ext uri="{FF2B5EF4-FFF2-40B4-BE49-F238E27FC236}">
                      <a16:creationId xmlns:a16="http://schemas.microsoft.com/office/drawing/2014/main" id="{447FAF15-88AD-43C4-A3B2-6B4AA564F5F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796307" y="2492947"/>
                  <a:ext cx="81027" cy="1245442"/>
                  <a:chOff x="4310" y="2095"/>
                  <a:chExt cx="74" cy="1137"/>
                </a:xfrm>
              </p:grpSpPr>
              <p:sp>
                <p:nvSpPr>
                  <p:cNvPr id="252" name="Line 179 1">
                    <a:extLst>
                      <a:ext uri="{FF2B5EF4-FFF2-40B4-BE49-F238E27FC236}">
                        <a16:creationId xmlns:a16="http://schemas.microsoft.com/office/drawing/2014/main" id="{B0FD4E49-B960-42CE-ADF3-8098550F62C7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3815" y="2664"/>
                    <a:ext cx="11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53" name="Line 180 1">
                    <a:extLst>
                      <a:ext uri="{FF2B5EF4-FFF2-40B4-BE49-F238E27FC236}">
                        <a16:creationId xmlns:a16="http://schemas.microsoft.com/office/drawing/2014/main" id="{40446A51-8AFC-43EE-8FC3-29E7D7297BF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3741" y="2664"/>
                    <a:ext cx="11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24" name="Group 181">
                  <a:extLst>
                    <a:ext uri="{FF2B5EF4-FFF2-40B4-BE49-F238E27FC236}">
                      <a16:creationId xmlns:a16="http://schemas.microsoft.com/office/drawing/2014/main" id="{8BA917E3-0692-496F-85C6-B546313F5C6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5400000" flipH="1">
                  <a:off x="8680204" y="2321010"/>
                  <a:ext cx="196072" cy="195998"/>
                  <a:chOff x="4380" y="3764"/>
                  <a:chExt cx="388" cy="388"/>
                </a:xfrm>
              </p:grpSpPr>
              <p:sp>
                <p:nvSpPr>
                  <p:cNvPr id="250" name="Arc 182 1">
                    <a:extLst>
                      <a:ext uri="{FF2B5EF4-FFF2-40B4-BE49-F238E27FC236}">
                        <a16:creationId xmlns:a16="http://schemas.microsoft.com/office/drawing/2014/main" id="{8EE8AAD2-B085-4706-A7E4-3BDC0BFFEBF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380" y="3764"/>
                    <a:ext cx="388" cy="388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51" name="Arc 183 1">
                    <a:extLst>
                      <a:ext uri="{FF2B5EF4-FFF2-40B4-BE49-F238E27FC236}">
                        <a16:creationId xmlns:a16="http://schemas.microsoft.com/office/drawing/2014/main" id="{5735B10F-9F5F-4733-A619-7FDEABCDF92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380" y="3924"/>
                    <a:ext cx="228" cy="228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25" name="Group 184">
                  <a:extLst>
                    <a:ext uri="{FF2B5EF4-FFF2-40B4-BE49-F238E27FC236}">
                      <a16:creationId xmlns:a16="http://schemas.microsoft.com/office/drawing/2014/main" id="{02CB4EBD-4438-4562-A680-44648A01CD2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16200000">
                  <a:off x="8419624" y="2138131"/>
                  <a:ext cx="81058" cy="456600"/>
                  <a:chOff x="4310" y="2095"/>
                  <a:chExt cx="74" cy="1137"/>
                </a:xfrm>
              </p:grpSpPr>
              <p:sp>
                <p:nvSpPr>
                  <p:cNvPr id="248" name="Line 185 1">
                    <a:extLst>
                      <a:ext uri="{FF2B5EF4-FFF2-40B4-BE49-F238E27FC236}">
                        <a16:creationId xmlns:a16="http://schemas.microsoft.com/office/drawing/2014/main" id="{AF5B0344-0EDB-4B20-9CAA-AA8ACF480CD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3815" y="2664"/>
                    <a:ext cx="11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49" name="Line 186 1">
                    <a:extLst>
                      <a:ext uri="{FF2B5EF4-FFF2-40B4-BE49-F238E27FC236}">
                        <a16:creationId xmlns:a16="http://schemas.microsoft.com/office/drawing/2014/main" id="{9D7131EF-4B01-48DD-ADB3-4E26124794D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3741" y="2664"/>
                    <a:ext cx="11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226" name="Rectangle 187 1">
                  <a:extLst>
                    <a:ext uri="{FF2B5EF4-FFF2-40B4-BE49-F238E27FC236}">
                      <a16:creationId xmlns:a16="http://schemas.microsoft.com/office/drawing/2014/main" id="{68EAD893-8457-4A6A-9F8F-0812CD77645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244445" y="2335213"/>
                  <a:ext cx="236512" cy="61341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27" name="Freeform 188 1">
                  <a:extLst>
                    <a:ext uri="{FF2B5EF4-FFF2-40B4-BE49-F238E27FC236}">
                      <a16:creationId xmlns:a16="http://schemas.microsoft.com/office/drawing/2014/main" id="{C69B51F7-2909-4D38-9B37-8A037B6DE7F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275104" y="4681506"/>
                  <a:ext cx="326299" cy="244269"/>
                </a:xfrm>
                <a:custGeom>
                  <a:avLst/>
                  <a:gdLst/>
                  <a:ahLst/>
                  <a:cxnLst>
                    <a:cxn ang="0">
                      <a:pos x="10" y="130"/>
                    </a:cxn>
                    <a:cxn ang="0">
                      <a:pos x="56" y="9"/>
                    </a:cxn>
                    <a:cxn ang="0">
                      <a:pos x="103" y="149"/>
                    </a:cxn>
                    <a:cxn ang="0">
                      <a:pos x="177" y="46"/>
                    </a:cxn>
                    <a:cxn ang="0">
                      <a:pos x="242" y="121"/>
                    </a:cxn>
                    <a:cxn ang="0">
                      <a:pos x="307" y="0"/>
                    </a:cxn>
                    <a:cxn ang="0">
                      <a:pos x="363" y="111"/>
                    </a:cxn>
                    <a:cxn ang="0">
                      <a:pos x="363" y="223"/>
                    </a:cxn>
                    <a:cxn ang="0">
                      <a:pos x="0" y="223"/>
                    </a:cxn>
                    <a:cxn ang="0">
                      <a:pos x="10" y="130"/>
                    </a:cxn>
                  </a:cxnLst>
                  <a:rect l="0" t="0" r="r" b="b"/>
                  <a:pathLst>
                    <a:path w="363" h="223">
                      <a:moveTo>
                        <a:pt x="10" y="130"/>
                      </a:moveTo>
                      <a:lnTo>
                        <a:pt x="56" y="9"/>
                      </a:lnTo>
                      <a:lnTo>
                        <a:pt x="103" y="149"/>
                      </a:lnTo>
                      <a:lnTo>
                        <a:pt x="177" y="46"/>
                      </a:lnTo>
                      <a:lnTo>
                        <a:pt x="242" y="121"/>
                      </a:lnTo>
                      <a:lnTo>
                        <a:pt x="307" y="0"/>
                      </a:lnTo>
                      <a:lnTo>
                        <a:pt x="363" y="111"/>
                      </a:lnTo>
                      <a:lnTo>
                        <a:pt x="363" y="223"/>
                      </a:lnTo>
                      <a:lnTo>
                        <a:pt x="0" y="223"/>
                      </a:lnTo>
                      <a:lnTo>
                        <a:pt x="10" y="13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12700" cap="flat" cmpd="sng">
                  <a:solidFill>
                    <a:schemeClr val="bg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228" name="Group 227">
                  <a:extLst>
                    <a:ext uri="{FF2B5EF4-FFF2-40B4-BE49-F238E27FC236}">
                      <a16:creationId xmlns:a16="http://schemas.microsoft.com/office/drawing/2014/main" id="{FD0E4D31-BDDA-4C8B-A775-F7BB7B64FA8A}"/>
                    </a:ext>
                  </a:extLst>
                </p:cNvPr>
                <p:cNvGrpSpPr/>
                <p:nvPr/>
              </p:nvGrpSpPr>
              <p:grpSpPr>
                <a:xfrm>
                  <a:off x="5553026" y="4491990"/>
                  <a:ext cx="3497312" cy="613410"/>
                  <a:chOff x="5553026" y="4491990"/>
                  <a:chExt cx="3497312" cy="613410"/>
                </a:xfrm>
              </p:grpSpPr>
              <p:grpSp>
                <p:nvGrpSpPr>
                  <p:cNvPr id="234" name="Group 144">
                    <a:extLst>
                      <a:ext uri="{FF2B5EF4-FFF2-40B4-BE49-F238E27FC236}">
                        <a16:creationId xmlns:a16="http://schemas.microsoft.com/office/drawing/2014/main" id="{3415209D-BA78-47AD-863B-6C387503AE34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5931884" y="4491990"/>
                    <a:ext cx="3118454" cy="613410"/>
                    <a:chOff x="1920" y="3764"/>
                    <a:chExt cx="2848" cy="560"/>
                  </a:xfrm>
                </p:grpSpPr>
                <p:sp>
                  <p:nvSpPr>
                    <p:cNvPr id="241" name="Line 145 1">
                      <a:extLst>
                        <a:ext uri="{FF2B5EF4-FFF2-40B4-BE49-F238E27FC236}">
                          <a16:creationId xmlns:a16="http://schemas.microsoft.com/office/drawing/2014/main" id="{39CD00D2-0DC0-4AD8-B4C5-2B68C71EC82D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1920" y="3768"/>
                      <a:ext cx="246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wrap="none"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42" name="Line 146 1">
                      <a:extLst>
                        <a:ext uri="{FF2B5EF4-FFF2-40B4-BE49-F238E27FC236}">
                          <a16:creationId xmlns:a16="http://schemas.microsoft.com/office/drawing/2014/main" id="{EEB74AAF-959B-4B8B-9753-02C0DB500992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1920" y="3928"/>
                      <a:ext cx="246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wrap="none"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grpSp>
                  <p:nvGrpSpPr>
                    <p:cNvPr id="243" name="Group 147">
                      <a:extLst>
                        <a:ext uri="{FF2B5EF4-FFF2-40B4-BE49-F238E27FC236}">
                          <a16:creationId xmlns:a16="http://schemas.microsoft.com/office/drawing/2014/main" id="{FA2A68BC-53A7-4426-9541-FB8F70CEA160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4380" y="3764"/>
                      <a:ext cx="388" cy="388"/>
                      <a:chOff x="4380" y="3764"/>
                      <a:chExt cx="388" cy="388"/>
                    </a:xfrm>
                  </p:grpSpPr>
                  <p:sp>
                    <p:nvSpPr>
                      <p:cNvPr id="246" name="Arc 148 1">
                        <a:extLst>
                          <a:ext uri="{FF2B5EF4-FFF2-40B4-BE49-F238E27FC236}">
                            <a16:creationId xmlns:a16="http://schemas.microsoft.com/office/drawing/2014/main" id="{3AC00513-2D42-459F-B13D-E18CAFC2CA17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380" y="3764"/>
                        <a:ext cx="388" cy="388"/>
                      </a:xfrm>
                      <a:custGeom>
                        <a:avLst/>
                        <a:gdLst>
                          <a:gd name="G0" fmla="+- 0 0 0"/>
                          <a:gd name="G1" fmla="+- 21600 0 0"/>
                          <a:gd name="G2" fmla="+- 21600 0 0"/>
                          <a:gd name="T0" fmla="*/ 0 w 21600"/>
                          <a:gd name="T1" fmla="*/ 0 h 21600"/>
                          <a:gd name="T2" fmla="*/ 21600 w 21600"/>
                          <a:gd name="T3" fmla="*/ 21600 h 21600"/>
                          <a:gd name="T4" fmla="*/ 0 w 21600"/>
                          <a:gd name="T5" fmla="*/ 21600 h 21600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</a:cxnLst>
                        <a:rect l="0" t="0" r="r" b="b"/>
                        <a:pathLst>
                          <a:path w="21600" h="21600" fill="none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</a:path>
                          <a:path w="21600" h="21600" stroke="0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  <a:lnTo>
                              <a:pt x="0" y="21600"/>
                            </a:lnTo>
                            <a:close/>
                          </a:path>
                        </a:pathLst>
                      </a:cu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47" name="Arc 149 1">
                        <a:extLst>
                          <a:ext uri="{FF2B5EF4-FFF2-40B4-BE49-F238E27FC236}">
                            <a16:creationId xmlns:a16="http://schemas.microsoft.com/office/drawing/2014/main" id="{3783E84A-CFD4-4EB4-B43E-F76084D47031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380" y="3924"/>
                        <a:ext cx="228" cy="228"/>
                      </a:xfrm>
                      <a:custGeom>
                        <a:avLst/>
                        <a:gdLst>
                          <a:gd name="G0" fmla="+- 0 0 0"/>
                          <a:gd name="G1" fmla="+- 21600 0 0"/>
                          <a:gd name="G2" fmla="+- 21600 0 0"/>
                          <a:gd name="T0" fmla="*/ 0 w 21600"/>
                          <a:gd name="T1" fmla="*/ 0 h 21600"/>
                          <a:gd name="T2" fmla="*/ 21600 w 21600"/>
                          <a:gd name="T3" fmla="*/ 21600 h 21600"/>
                          <a:gd name="T4" fmla="*/ 0 w 21600"/>
                          <a:gd name="T5" fmla="*/ 21600 h 21600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</a:cxnLst>
                        <a:rect l="0" t="0" r="r" b="b"/>
                        <a:pathLst>
                          <a:path w="21600" h="21600" fill="none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</a:path>
                          <a:path w="21600" h="21600" stroke="0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  <a:lnTo>
                              <a:pt x="0" y="21600"/>
                            </a:lnTo>
                            <a:close/>
                          </a:path>
                        </a:pathLst>
                      </a:cu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</p:grpSp>
                <p:sp>
                  <p:nvSpPr>
                    <p:cNvPr id="244" name="Line 150 1">
                      <a:extLst>
                        <a:ext uri="{FF2B5EF4-FFF2-40B4-BE49-F238E27FC236}">
                          <a16:creationId xmlns:a16="http://schemas.microsoft.com/office/drawing/2014/main" id="{BEE88C99-6770-4EC0-B93B-73CF5EADC379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608" y="4140"/>
                      <a:ext cx="0" cy="18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wrap="none"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45" name="Line 151 1">
                      <a:extLst>
                        <a:ext uri="{FF2B5EF4-FFF2-40B4-BE49-F238E27FC236}">
                          <a16:creationId xmlns:a16="http://schemas.microsoft.com/office/drawing/2014/main" id="{15A52AAA-CA31-402E-931B-DA510CAC8672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768" y="4144"/>
                      <a:ext cx="0" cy="18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wrap="none"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235" name="Arc 164 1">
                    <a:extLst>
                      <a:ext uri="{FF2B5EF4-FFF2-40B4-BE49-F238E27FC236}">
                        <a16:creationId xmlns:a16="http://schemas.microsoft.com/office/drawing/2014/main" id="{BB487E22-A9EE-479F-8A27-BAD6F903FBB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5553026" y="4495276"/>
                    <a:ext cx="378857" cy="553164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6350">
                    <a:solidFill>
                      <a:schemeClr val="hlink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36" name="Arc 165 1">
                    <a:extLst>
                      <a:ext uri="{FF2B5EF4-FFF2-40B4-BE49-F238E27FC236}">
                        <a16:creationId xmlns:a16="http://schemas.microsoft.com/office/drawing/2014/main" id="{DD7E1B6C-A9F9-4C4B-AD8A-55DA7A1BC28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5651573" y="4673822"/>
                    <a:ext cx="280311" cy="377904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6350">
                    <a:solidFill>
                      <a:schemeClr val="hlink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37" name="Arc 166 1">
                    <a:extLst>
                      <a:ext uri="{FF2B5EF4-FFF2-40B4-BE49-F238E27FC236}">
                        <a16:creationId xmlns:a16="http://schemas.microsoft.com/office/drawing/2014/main" id="{21C28261-E5ED-49BB-AE9B-019ECC35116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5628579" y="4627816"/>
                    <a:ext cx="296735" cy="420624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6350">
                    <a:solidFill>
                      <a:schemeClr val="hlink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38" name="Arc 167 1">
                    <a:extLst>
                      <a:ext uri="{FF2B5EF4-FFF2-40B4-BE49-F238E27FC236}">
                        <a16:creationId xmlns:a16="http://schemas.microsoft.com/office/drawing/2014/main" id="{4F1C9B30-27B1-4E35-A047-CD603C0CDAD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5608870" y="4588383"/>
                    <a:ext cx="313159" cy="460058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6350">
                    <a:solidFill>
                      <a:schemeClr val="hlink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39" name="Arc 168 1">
                    <a:extLst>
                      <a:ext uri="{FF2B5EF4-FFF2-40B4-BE49-F238E27FC236}">
                        <a16:creationId xmlns:a16="http://schemas.microsoft.com/office/drawing/2014/main" id="{439D1223-715B-4A5E-8D17-782CF39ADF3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5585875" y="4548949"/>
                    <a:ext cx="332869" cy="496205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6350">
                    <a:solidFill>
                      <a:schemeClr val="hlink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240" name="Rectangle 189 1">
                    <a:extLst>
                      <a:ext uri="{FF2B5EF4-FFF2-40B4-BE49-F238E27FC236}">
                        <a16:creationId xmlns:a16="http://schemas.microsoft.com/office/drawing/2014/main" id="{B12D487F-5D37-488E-A686-45B157F42EF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252110" y="4505134"/>
                    <a:ext cx="394187" cy="157734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bg1"/>
                    </a:solidFill>
                    <a:miter lim="800000"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229" name="Rectangle 190 1">
                  <a:extLst>
                    <a:ext uri="{FF2B5EF4-FFF2-40B4-BE49-F238E27FC236}">
                      <a16:creationId xmlns:a16="http://schemas.microsoft.com/office/drawing/2014/main" id="{7C633178-7222-4E38-9833-56FD220AE95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314822" y="3754819"/>
                  <a:ext cx="32849" cy="31985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33" name="Line 140 1">
                  <a:extLst>
                    <a:ext uri="{FF2B5EF4-FFF2-40B4-BE49-F238E27FC236}">
                      <a16:creationId xmlns:a16="http://schemas.microsoft.com/office/drawing/2014/main" id="{516E0CE6-0B3F-4B17-B528-A79F4A83ED1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112254" y="2501710"/>
                  <a:ext cx="1149712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square" anchor="ctr">
                  <a:spAutoFit/>
                </a:bodyPr>
                <a:lstStyle/>
                <a:p>
                  <a:endParaRPr lang="en-US" dirty="0"/>
                </a:p>
              </p:txBody>
            </p:sp>
          </p:grpSp>
          <p:sp>
            <p:nvSpPr>
              <p:cNvPr id="199" name="TextBox 198">
                <a:extLst>
                  <a:ext uri="{FF2B5EF4-FFF2-40B4-BE49-F238E27FC236}">
                    <a16:creationId xmlns:a16="http://schemas.microsoft.com/office/drawing/2014/main" id="{B8DD0319-71B7-461F-9EEA-283C8ACE99A3}"/>
                  </a:ext>
                </a:extLst>
              </p:cNvPr>
              <p:cNvSpPr txBox="1"/>
              <p:nvPr/>
            </p:nvSpPr>
            <p:spPr>
              <a:xfrm>
                <a:off x="6269094" y="4604132"/>
                <a:ext cx="18461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Water source pipe</a:t>
                </a:r>
              </a:p>
            </p:txBody>
          </p:sp>
          <p:sp>
            <p:nvSpPr>
              <p:cNvPr id="200" name="Line 6 2">
                <a:extLst>
                  <a:ext uri="{FF2B5EF4-FFF2-40B4-BE49-F238E27FC236}">
                    <a16:creationId xmlns:a16="http://schemas.microsoft.com/office/drawing/2014/main" id="{2CF75C0D-FBBA-4B91-8BD3-A30A09175F4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31506" y="3645280"/>
                <a:ext cx="0" cy="414909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none" w="lg" len="med"/>
                <a:tailEnd type="triangle" w="lg" len="med"/>
              </a:ln>
              <a:effectLst/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201" name="TextBox 200">
                <a:extLst>
                  <a:ext uri="{FF2B5EF4-FFF2-40B4-BE49-F238E27FC236}">
                    <a16:creationId xmlns:a16="http://schemas.microsoft.com/office/drawing/2014/main" id="{7C6E7B22-19DC-4D1A-A14C-FE4724D33376}"/>
                  </a:ext>
                </a:extLst>
              </p:cNvPr>
              <p:cNvSpPr txBox="1"/>
              <p:nvPr/>
            </p:nvSpPr>
            <p:spPr>
              <a:xfrm>
                <a:off x="5359555" y="3352015"/>
                <a:ext cx="7105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Valve</a:t>
                </a:r>
              </a:p>
            </p:txBody>
          </p:sp>
        </p:grpSp>
        <p:sp>
          <p:nvSpPr>
            <p:cNvPr id="262" name="Left Brace 261">
              <a:extLst>
                <a:ext uri="{FF2B5EF4-FFF2-40B4-BE49-F238E27FC236}">
                  <a16:creationId xmlns:a16="http://schemas.microsoft.com/office/drawing/2014/main" id="{FBF99EA3-8BFD-44A7-8986-CFB4F722C5BE}"/>
                </a:ext>
              </a:extLst>
            </p:cNvPr>
            <p:cNvSpPr/>
            <p:nvPr/>
          </p:nvSpPr>
          <p:spPr>
            <a:xfrm rot="10800000" flipH="1">
              <a:off x="7281112" y="4063111"/>
              <a:ext cx="663550" cy="1797686"/>
            </a:xfrm>
            <a:prstGeom prst="leftBrace">
              <a:avLst>
                <a:gd name="adj1" fmla="val 8333"/>
                <a:gd name="adj2" fmla="val 47728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3" name="TextBox 262">
              <a:extLst>
                <a:ext uri="{FF2B5EF4-FFF2-40B4-BE49-F238E27FC236}">
                  <a16:creationId xmlns:a16="http://schemas.microsoft.com/office/drawing/2014/main" id="{0594F476-99C8-4B19-AA0A-A509600960E9}"/>
                </a:ext>
              </a:extLst>
            </p:cNvPr>
            <p:cNvSpPr txBox="1"/>
            <p:nvPr/>
          </p:nvSpPr>
          <p:spPr>
            <a:xfrm>
              <a:off x="6534846" y="4830089"/>
              <a:ext cx="6430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Tank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68FCF85B-235F-4E15-9543-46EA1245A68F}"/>
              </a:ext>
            </a:extLst>
          </p:cNvPr>
          <p:cNvGrpSpPr/>
          <p:nvPr/>
        </p:nvGrpSpPr>
        <p:grpSpPr>
          <a:xfrm>
            <a:off x="-1175738" y="-345384"/>
            <a:ext cx="7396568" cy="4322120"/>
            <a:chOff x="-1175738" y="-345384"/>
            <a:chExt cx="7396568" cy="4322120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7B5B5CD6-2FE2-4E88-A8AD-0D4120163F22}"/>
                </a:ext>
              </a:extLst>
            </p:cNvPr>
            <p:cNvGrpSpPr/>
            <p:nvPr/>
          </p:nvGrpSpPr>
          <p:grpSpPr>
            <a:xfrm>
              <a:off x="-806742" y="-345384"/>
              <a:ext cx="6598091" cy="3698063"/>
              <a:chOff x="-441478" y="1556988"/>
              <a:chExt cx="6598091" cy="3698063"/>
            </a:xfrm>
          </p:grpSpPr>
          <p:grpSp>
            <p:nvGrpSpPr>
              <p:cNvPr id="68" name="Group 67">
                <a:extLst>
                  <a:ext uri="{FF2B5EF4-FFF2-40B4-BE49-F238E27FC236}">
                    <a16:creationId xmlns:a16="http://schemas.microsoft.com/office/drawing/2014/main" id="{2D05514C-3EC8-4BBF-BC79-6375BB692CDB}"/>
                  </a:ext>
                </a:extLst>
              </p:cNvPr>
              <p:cNvGrpSpPr/>
              <p:nvPr/>
            </p:nvGrpSpPr>
            <p:grpSpPr>
              <a:xfrm>
                <a:off x="380376" y="1556988"/>
                <a:ext cx="4415277" cy="3317875"/>
                <a:chOff x="4635061" y="1787525"/>
                <a:chExt cx="4415277" cy="3317875"/>
              </a:xfrm>
            </p:grpSpPr>
            <p:sp>
              <p:nvSpPr>
                <p:cNvPr id="72" name="Line 6 3">
                  <a:extLst>
                    <a:ext uri="{FF2B5EF4-FFF2-40B4-BE49-F238E27FC236}">
                      <a16:creationId xmlns:a16="http://schemas.microsoft.com/office/drawing/2014/main" id="{61A576AB-1261-4D92-ADD6-8B89F364A6C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953000" y="2509838"/>
                  <a:ext cx="0" cy="168116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 type="triangle" w="lg" len="med"/>
                  <a:tailEnd type="triangle" w="lg" len="med"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73" name="Line 19 2">
                  <a:extLst>
                    <a:ext uri="{FF2B5EF4-FFF2-40B4-BE49-F238E27FC236}">
                      <a16:creationId xmlns:a16="http://schemas.microsoft.com/office/drawing/2014/main" id="{723896AC-ACF9-410F-B482-FFE1D332F85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532438" y="3998913"/>
                  <a:ext cx="0" cy="455612"/>
                </a:xfrm>
                <a:prstGeom prst="line">
                  <a:avLst/>
                </a:prstGeom>
                <a:noFill/>
                <a:ln w="38100">
                  <a:solidFill>
                    <a:schemeClr val="folHlink"/>
                  </a:solidFill>
                  <a:prstDash val="sysDot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74" name="Rectangle 137 2" descr="Granite">
                  <a:extLst>
                    <a:ext uri="{FF2B5EF4-FFF2-40B4-BE49-F238E27FC236}">
                      <a16:creationId xmlns:a16="http://schemas.microsoft.com/office/drawing/2014/main" id="{237B03DC-9AA9-443E-8563-3257A1D4FA9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261965" y="2253059"/>
                  <a:ext cx="192713" cy="1515999"/>
                </a:xfrm>
                <a:prstGeom prst="rect">
                  <a:avLst/>
                </a:prstGeom>
                <a:blipFill dpi="0" rotWithShape="1">
                  <a:blip r:embed="rId10" cstate="print"/>
                  <a:srcRect/>
                  <a:tile tx="0" ty="0" sx="100000" sy="100000" flip="none" algn="tl"/>
                </a:blipFill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75" name="Rectangle 138 2" descr="Granite">
                  <a:extLst>
                    <a:ext uri="{FF2B5EF4-FFF2-40B4-BE49-F238E27FC236}">
                      <a16:creationId xmlns:a16="http://schemas.microsoft.com/office/drawing/2014/main" id="{231DB85D-F515-4024-8364-A91B0417A04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919540" y="2253059"/>
                  <a:ext cx="192713" cy="1515999"/>
                </a:xfrm>
                <a:prstGeom prst="rect">
                  <a:avLst/>
                </a:prstGeom>
                <a:blipFill dpi="0" rotWithShape="1">
                  <a:blip r:embed="rId10" cstate="print"/>
                  <a:srcRect/>
                  <a:tile tx="0" ty="0" sx="100000" sy="100000" flip="none" algn="tl"/>
                </a:blipFill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6" name="Freeform 139 2" descr="Granite">
                  <a:extLst>
                    <a:ext uri="{FF2B5EF4-FFF2-40B4-BE49-F238E27FC236}">
                      <a16:creationId xmlns:a16="http://schemas.microsoft.com/office/drawing/2014/main" id="{F4F5EB3F-1F34-4C9A-93AB-9EC673AC4C9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031525" y="3688001"/>
                  <a:ext cx="2752737" cy="346139"/>
                </a:xfrm>
                <a:custGeom>
                  <a:avLst/>
                  <a:gdLst/>
                  <a:ahLst/>
                  <a:cxnLst>
                    <a:cxn ang="0">
                      <a:pos x="2514" y="314"/>
                    </a:cxn>
                    <a:cxn ang="0">
                      <a:pos x="2514" y="72"/>
                    </a:cxn>
                    <a:cxn ang="0">
                      <a:pos x="121" y="74"/>
                    </a:cxn>
                    <a:cxn ang="0">
                      <a:pos x="121" y="0"/>
                    </a:cxn>
                    <a:cxn ang="0">
                      <a:pos x="0" y="0"/>
                    </a:cxn>
                    <a:cxn ang="0">
                      <a:pos x="0" y="316"/>
                    </a:cxn>
                    <a:cxn ang="0">
                      <a:pos x="2514" y="314"/>
                    </a:cxn>
                  </a:cxnLst>
                  <a:rect l="0" t="0" r="r" b="b"/>
                  <a:pathLst>
                    <a:path w="2514" h="316">
                      <a:moveTo>
                        <a:pt x="2514" y="314"/>
                      </a:moveTo>
                      <a:lnTo>
                        <a:pt x="2514" y="72"/>
                      </a:lnTo>
                      <a:lnTo>
                        <a:pt x="121" y="74"/>
                      </a:lnTo>
                      <a:lnTo>
                        <a:pt x="121" y="0"/>
                      </a:lnTo>
                      <a:lnTo>
                        <a:pt x="0" y="0"/>
                      </a:lnTo>
                      <a:lnTo>
                        <a:pt x="0" y="316"/>
                      </a:lnTo>
                      <a:lnTo>
                        <a:pt x="2514" y="314"/>
                      </a:lnTo>
                    </a:path>
                  </a:pathLst>
                </a:custGeom>
                <a:blipFill dpi="0" rotWithShape="1">
                  <a:blip r:embed="rId10" cstate="print"/>
                  <a:srcRect/>
                  <a:tile tx="0" ty="0" sx="100000" sy="100000" flip="none" algn="tl"/>
                </a:blipFill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7" name="Freeform 141 2">
                  <a:extLst>
                    <a:ext uri="{FF2B5EF4-FFF2-40B4-BE49-F238E27FC236}">
                      <a16:creationId xmlns:a16="http://schemas.microsoft.com/office/drawing/2014/main" id="{C26044C0-B8F3-484A-B527-F29355AC95A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42813" y="3645281"/>
                  <a:ext cx="1664344" cy="538925"/>
                </a:xfrm>
                <a:custGeom>
                  <a:avLst/>
                  <a:gdLst/>
                  <a:ahLst/>
                  <a:cxnLst>
                    <a:cxn ang="0">
                      <a:pos x="1520" y="0"/>
                    </a:cxn>
                    <a:cxn ang="0">
                      <a:pos x="1520" y="492"/>
                    </a:cxn>
                    <a:cxn ang="0">
                      <a:pos x="0" y="492"/>
                    </a:cxn>
                  </a:cxnLst>
                  <a:rect l="0" t="0" r="r" b="b"/>
                  <a:pathLst>
                    <a:path w="1520" h="492">
                      <a:moveTo>
                        <a:pt x="1520" y="0"/>
                      </a:moveTo>
                      <a:lnTo>
                        <a:pt x="1520" y="492"/>
                      </a:lnTo>
                      <a:lnTo>
                        <a:pt x="0" y="492"/>
                      </a:lnTo>
                    </a:path>
                  </a:pathLst>
                </a:custGeom>
                <a:noFill/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78" name="Freeform 142 2">
                  <a:extLst>
                    <a:ext uri="{FF2B5EF4-FFF2-40B4-BE49-F238E27FC236}">
                      <a16:creationId xmlns:a16="http://schemas.microsoft.com/office/drawing/2014/main" id="{D7C6AFCB-2EA3-4618-BF62-AE89A843D0C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38434" y="3636518"/>
                  <a:ext cx="1716902" cy="600266"/>
                </a:xfrm>
                <a:custGeom>
                  <a:avLst/>
                  <a:gdLst/>
                  <a:ahLst/>
                  <a:cxnLst>
                    <a:cxn ang="0">
                      <a:pos x="1520" y="0"/>
                    </a:cxn>
                    <a:cxn ang="0">
                      <a:pos x="1520" y="492"/>
                    </a:cxn>
                    <a:cxn ang="0">
                      <a:pos x="0" y="492"/>
                    </a:cxn>
                  </a:cxnLst>
                  <a:rect l="0" t="0" r="r" b="b"/>
                  <a:pathLst>
                    <a:path w="1520" h="492">
                      <a:moveTo>
                        <a:pt x="1520" y="0"/>
                      </a:moveTo>
                      <a:lnTo>
                        <a:pt x="1520" y="492"/>
                      </a:lnTo>
                      <a:lnTo>
                        <a:pt x="0" y="492"/>
                      </a:lnTo>
                    </a:path>
                  </a:pathLst>
                </a:custGeom>
                <a:noFill/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79" name="Rectangle 143 2" descr="Granite">
                  <a:extLst>
                    <a:ext uri="{FF2B5EF4-FFF2-40B4-BE49-F238E27FC236}">
                      <a16:creationId xmlns:a16="http://schemas.microsoft.com/office/drawing/2014/main" id="{5F58533A-C5EA-4E79-B954-EA8DD380EA5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305763" y="4036330"/>
                  <a:ext cx="280311" cy="797433"/>
                </a:xfrm>
                <a:prstGeom prst="rect">
                  <a:avLst/>
                </a:prstGeom>
                <a:blipFill dpi="0" rotWithShape="1">
                  <a:blip r:embed="rId10" cstate="print"/>
                  <a:srcRect/>
                  <a:tile tx="0" ty="0" sx="100000" sy="100000" flip="none" algn="tl"/>
                </a:blipFill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80" name="Group 152">
                  <a:extLst>
                    <a:ext uri="{FF2B5EF4-FFF2-40B4-BE49-F238E27FC236}">
                      <a16:creationId xmlns:a16="http://schemas.microsoft.com/office/drawing/2014/main" id="{FAED5B42-9216-43A1-846E-E52766791FE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H="1">
                  <a:off x="5507038" y="4179824"/>
                  <a:ext cx="135775" cy="135827"/>
                  <a:chOff x="4380" y="3764"/>
                  <a:chExt cx="388" cy="388"/>
                </a:xfrm>
              </p:grpSpPr>
              <p:sp>
                <p:nvSpPr>
                  <p:cNvPr id="190" name="Arc 153 2">
                    <a:extLst>
                      <a:ext uri="{FF2B5EF4-FFF2-40B4-BE49-F238E27FC236}">
                        <a16:creationId xmlns:a16="http://schemas.microsoft.com/office/drawing/2014/main" id="{56523376-D025-4361-B3A9-279BBA90932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380" y="3764"/>
                    <a:ext cx="388" cy="388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91" name="Arc 154 2">
                    <a:extLst>
                      <a:ext uri="{FF2B5EF4-FFF2-40B4-BE49-F238E27FC236}">
                        <a16:creationId xmlns:a16="http://schemas.microsoft.com/office/drawing/2014/main" id="{CC6CCC9E-C697-4C63-AA3C-9486F661E96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380" y="3924"/>
                    <a:ext cx="228" cy="228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81" name="Oval 155 2">
                  <a:extLst>
                    <a:ext uri="{FF2B5EF4-FFF2-40B4-BE49-F238E27FC236}">
                      <a16:creationId xmlns:a16="http://schemas.microsoft.com/office/drawing/2014/main" id="{79CB2C7A-F1F8-4D8F-AA9E-D6A0A7644F6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17988" y="4355084"/>
                  <a:ext cx="31754" cy="31766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hlink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82" name="Oval 156 2">
                  <a:extLst>
                    <a:ext uri="{FF2B5EF4-FFF2-40B4-BE49-F238E27FC236}">
                      <a16:creationId xmlns:a16="http://schemas.microsoft.com/office/drawing/2014/main" id="{470E8049-F76E-4158-94B3-5BD4888BD44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21273" y="4483243"/>
                  <a:ext cx="31754" cy="31766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hlink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83" name="Oval 157 2">
                  <a:extLst>
                    <a:ext uri="{FF2B5EF4-FFF2-40B4-BE49-F238E27FC236}">
                      <a16:creationId xmlns:a16="http://schemas.microsoft.com/office/drawing/2014/main" id="{02249D68-6E83-450B-AC0A-3A96497628D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24557" y="4673839"/>
                  <a:ext cx="31754" cy="31766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hlink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84" name="Oval 158 2">
                  <a:extLst>
                    <a:ext uri="{FF2B5EF4-FFF2-40B4-BE49-F238E27FC236}">
                      <a16:creationId xmlns:a16="http://schemas.microsoft.com/office/drawing/2014/main" id="{FC1721E1-4859-42BA-91E8-B88ECCA6876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27842" y="4917012"/>
                  <a:ext cx="31754" cy="31766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hlink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85" name="Group 159">
                  <a:extLst>
                    <a:ext uri="{FF2B5EF4-FFF2-40B4-BE49-F238E27FC236}">
                      <a16:creationId xmlns:a16="http://schemas.microsoft.com/office/drawing/2014/main" id="{6FC7FA97-BAF8-49E5-B339-41C6EEFD2FB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655953" y="4103148"/>
                  <a:ext cx="153295" cy="133636"/>
                  <a:chOff x="1668" y="3538"/>
                  <a:chExt cx="140" cy="122"/>
                </a:xfrm>
              </p:grpSpPr>
              <p:sp>
                <p:nvSpPr>
                  <p:cNvPr id="186" name="AutoShape 160 2">
                    <a:extLst>
                      <a:ext uri="{FF2B5EF4-FFF2-40B4-BE49-F238E27FC236}">
                        <a16:creationId xmlns:a16="http://schemas.microsoft.com/office/drawing/2014/main" id="{F0BDBCF5-A83E-47CD-A431-C0A21603FEA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68" y="3538"/>
                    <a:ext cx="140" cy="32"/>
                  </a:xfrm>
                  <a:prstGeom prst="roundRect">
                    <a:avLst>
                      <a:gd name="adj" fmla="val 16667"/>
                    </a:avLst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87" name="Line 161 2">
                    <a:extLst>
                      <a:ext uri="{FF2B5EF4-FFF2-40B4-BE49-F238E27FC236}">
                        <a16:creationId xmlns:a16="http://schemas.microsoft.com/office/drawing/2014/main" id="{274CC78E-FA38-4194-8049-D00B53CD7C4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699" y="3612"/>
                    <a:ext cx="78" cy="45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88" name="Line 162 2">
                    <a:extLst>
                      <a:ext uri="{FF2B5EF4-FFF2-40B4-BE49-F238E27FC236}">
                        <a16:creationId xmlns:a16="http://schemas.microsoft.com/office/drawing/2014/main" id="{B2DE38C3-2B98-4F3E-94AB-8C7757AD4DB7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699" y="3612"/>
                    <a:ext cx="78" cy="45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89" name="Line 163 2">
                    <a:extLst>
                      <a:ext uri="{FF2B5EF4-FFF2-40B4-BE49-F238E27FC236}">
                        <a16:creationId xmlns:a16="http://schemas.microsoft.com/office/drawing/2014/main" id="{A6B70AE9-DF29-424B-9CC0-F2AA7DFA181B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737" y="3567"/>
                    <a:ext cx="3" cy="93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86" name="Freeform 169 2" descr="Granite">
                  <a:extLst>
                    <a:ext uri="{FF2B5EF4-FFF2-40B4-BE49-F238E27FC236}">
                      <a16:creationId xmlns:a16="http://schemas.microsoft.com/office/drawing/2014/main" id="{C3E337E8-C058-4D41-8AD3-0E201E807F9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919540" y="1989074"/>
                  <a:ext cx="367908" cy="262890"/>
                </a:xfrm>
                <a:custGeom>
                  <a:avLst/>
                  <a:gdLst/>
                  <a:ahLst/>
                  <a:cxnLst>
                    <a:cxn ang="0">
                      <a:pos x="0" y="240"/>
                    </a:cxn>
                    <a:cxn ang="0">
                      <a:pos x="336" y="240"/>
                    </a:cxn>
                    <a:cxn ang="0">
                      <a:pos x="336" y="0"/>
                    </a:cxn>
                    <a:cxn ang="0">
                      <a:pos x="192" y="0"/>
                    </a:cxn>
                    <a:cxn ang="0">
                      <a:pos x="192" y="96"/>
                    </a:cxn>
                    <a:cxn ang="0">
                      <a:pos x="0" y="96"/>
                    </a:cxn>
                    <a:cxn ang="0">
                      <a:pos x="0" y="240"/>
                    </a:cxn>
                  </a:cxnLst>
                  <a:rect l="0" t="0" r="r" b="b"/>
                  <a:pathLst>
                    <a:path w="336" h="240">
                      <a:moveTo>
                        <a:pt x="0" y="240"/>
                      </a:moveTo>
                      <a:lnTo>
                        <a:pt x="336" y="240"/>
                      </a:lnTo>
                      <a:lnTo>
                        <a:pt x="336" y="0"/>
                      </a:lnTo>
                      <a:lnTo>
                        <a:pt x="192" y="0"/>
                      </a:lnTo>
                      <a:lnTo>
                        <a:pt x="192" y="96"/>
                      </a:lnTo>
                      <a:lnTo>
                        <a:pt x="0" y="96"/>
                      </a:lnTo>
                      <a:lnTo>
                        <a:pt x="0" y="240"/>
                      </a:lnTo>
                      <a:close/>
                    </a:path>
                  </a:pathLst>
                </a:custGeom>
                <a:blipFill dpi="0" rotWithShape="1">
                  <a:blip r:embed="rId10" cstate="print"/>
                  <a:srcRect/>
                  <a:tile tx="0" ty="0" sx="100000" sy="100000" flip="none" algn="tl"/>
                </a:blipFill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87" name="Freeform 170 2" descr="Granite">
                  <a:extLst>
                    <a:ext uri="{FF2B5EF4-FFF2-40B4-BE49-F238E27FC236}">
                      <a16:creationId xmlns:a16="http://schemas.microsoft.com/office/drawing/2014/main" id="{14268D71-8AF4-43DD-A76D-A022A08651C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8086771" y="1989074"/>
                  <a:ext cx="367908" cy="262890"/>
                </a:xfrm>
                <a:custGeom>
                  <a:avLst/>
                  <a:gdLst/>
                  <a:ahLst/>
                  <a:cxnLst>
                    <a:cxn ang="0">
                      <a:pos x="0" y="240"/>
                    </a:cxn>
                    <a:cxn ang="0">
                      <a:pos x="336" y="240"/>
                    </a:cxn>
                    <a:cxn ang="0">
                      <a:pos x="336" y="0"/>
                    </a:cxn>
                    <a:cxn ang="0">
                      <a:pos x="192" y="0"/>
                    </a:cxn>
                    <a:cxn ang="0">
                      <a:pos x="192" y="96"/>
                    </a:cxn>
                    <a:cxn ang="0">
                      <a:pos x="0" y="96"/>
                    </a:cxn>
                    <a:cxn ang="0">
                      <a:pos x="0" y="240"/>
                    </a:cxn>
                  </a:cxnLst>
                  <a:rect l="0" t="0" r="r" b="b"/>
                  <a:pathLst>
                    <a:path w="336" h="240">
                      <a:moveTo>
                        <a:pt x="0" y="240"/>
                      </a:moveTo>
                      <a:lnTo>
                        <a:pt x="336" y="240"/>
                      </a:lnTo>
                      <a:lnTo>
                        <a:pt x="336" y="0"/>
                      </a:lnTo>
                      <a:lnTo>
                        <a:pt x="192" y="0"/>
                      </a:lnTo>
                      <a:lnTo>
                        <a:pt x="192" y="96"/>
                      </a:lnTo>
                      <a:lnTo>
                        <a:pt x="0" y="96"/>
                      </a:lnTo>
                      <a:lnTo>
                        <a:pt x="0" y="240"/>
                      </a:lnTo>
                      <a:close/>
                    </a:path>
                  </a:pathLst>
                </a:custGeom>
                <a:blipFill dpi="0" rotWithShape="1">
                  <a:blip r:embed="rId10" cstate="print"/>
                  <a:srcRect/>
                  <a:tile tx="0" ty="0" sx="100000" sy="100000" flip="none" algn="tl"/>
                </a:blipFill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88" name="Group 171">
                  <a:extLst>
                    <a:ext uri="{FF2B5EF4-FFF2-40B4-BE49-F238E27FC236}">
                      <a16:creationId xmlns:a16="http://schemas.microsoft.com/office/drawing/2014/main" id="{755818FE-1C25-4141-97CD-710EADF79D3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7009327" y="1787525"/>
                  <a:ext cx="1357754" cy="263985"/>
                  <a:chOff x="932" y="2975"/>
                  <a:chExt cx="1312" cy="241"/>
                </a:xfrm>
              </p:grpSpPr>
              <p:sp>
                <p:nvSpPr>
                  <p:cNvPr id="184" name="AutoShape 172 2">
                    <a:extLst>
                      <a:ext uri="{FF2B5EF4-FFF2-40B4-BE49-F238E27FC236}">
                        <a16:creationId xmlns:a16="http://schemas.microsoft.com/office/drawing/2014/main" id="{05D572D5-1792-4CAD-A756-06285487015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434" y="2975"/>
                    <a:ext cx="307" cy="139"/>
                  </a:xfrm>
                  <a:prstGeom prst="roundRect">
                    <a:avLst>
                      <a:gd name="adj" fmla="val 16667"/>
                    </a:avLst>
                  </a:prstGeom>
                  <a:noFill/>
                  <a:ln w="5715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85" name="Freeform 173 2" descr="Granite">
                    <a:extLst>
                      <a:ext uri="{FF2B5EF4-FFF2-40B4-BE49-F238E27FC236}">
                        <a16:creationId xmlns:a16="http://schemas.microsoft.com/office/drawing/2014/main" id="{FBEBECFF-0B4A-4953-84F8-5577B1DE5EF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932" y="3060"/>
                    <a:ext cx="1312" cy="156"/>
                  </a:xfrm>
                  <a:custGeom>
                    <a:avLst/>
                    <a:gdLst/>
                    <a:ahLst/>
                    <a:cxnLst>
                      <a:cxn ang="0">
                        <a:pos x="100" y="156"/>
                      </a:cxn>
                      <a:cxn ang="0">
                        <a:pos x="100" y="88"/>
                      </a:cxn>
                      <a:cxn ang="0">
                        <a:pos x="1212" y="88"/>
                      </a:cxn>
                      <a:cxn ang="0">
                        <a:pos x="1212" y="156"/>
                      </a:cxn>
                      <a:cxn ang="0">
                        <a:pos x="1312" y="156"/>
                      </a:cxn>
                      <a:cxn ang="0">
                        <a:pos x="1312" y="0"/>
                      </a:cxn>
                      <a:cxn ang="0">
                        <a:pos x="0" y="0"/>
                      </a:cxn>
                      <a:cxn ang="0">
                        <a:pos x="0" y="156"/>
                      </a:cxn>
                      <a:cxn ang="0">
                        <a:pos x="100" y="156"/>
                      </a:cxn>
                    </a:cxnLst>
                    <a:rect l="0" t="0" r="r" b="b"/>
                    <a:pathLst>
                      <a:path w="1312" h="156">
                        <a:moveTo>
                          <a:pt x="100" y="156"/>
                        </a:moveTo>
                        <a:lnTo>
                          <a:pt x="100" y="88"/>
                        </a:lnTo>
                        <a:lnTo>
                          <a:pt x="1212" y="88"/>
                        </a:lnTo>
                        <a:lnTo>
                          <a:pt x="1212" y="156"/>
                        </a:lnTo>
                        <a:lnTo>
                          <a:pt x="1312" y="156"/>
                        </a:lnTo>
                        <a:lnTo>
                          <a:pt x="1312" y="0"/>
                        </a:lnTo>
                        <a:lnTo>
                          <a:pt x="0" y="0"/>
                        </a:lnTo>
                        <a:lnTo>
                          <a:pt x="0" y="156"/>
                        </a:lnTo>
                        <a:lnTo>
                          <a:pt x="100" y="156"/>
                        </a:lnTo>
                        <a:close/>
                      </a:path>
                    </a:pathLst>
                  </a:custGeom>
                  <a:blipFill dpi="0" rotWithShape="1">
                    <a:blip r:embed="rId10" cstate="print"/>
                    <a:srcRect/>
                    <a:tile tx="0" ty="0" sx="100000" sy="100000" flip="none" algn="tl"/>
                  </a:blipFill>
                  <a:ln w="12700" cap="flat" cmpd="sng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89" name="AutoShape 174 2">
                  <a:extLst>
                    <a:ext uri="{FF2B5EF4-FFF2-40B4-BE49-F238E27FC236}">
                      <a16:creationId xmlns:a16="http://schemas.microsoft.com/office/drawing/2014/main" id="{5DA6538D-8854-454A-8453-41740DA0F60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8021073" y="2389981"/>
                  <a:ext cx="157675" cy="105156"/>
                </a:xfrm>
                <a:prstGeom prst="triangle">
                  <a:avLst>
                    <a:gd name="adj" fmla="val 50000"/>
                  </a:avLst>
                </a:prstGeom>
                <a:noFill/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90" name="Line 175 2">
                  <a:extLst>
                    <a:ext uri="{FF2B5EF4-FFF2-40B4-BE49-F238E27FC236}">
                      <a16:creationId xmlns:a16="http://schemas.microsoft.com/office/drawing/2014/main" id="{1C41C19D-AACA-4244-9AD2-0E14B53CD7A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994794" y="2524712"/>
                  <a:ext cx="210233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91" name="Line 176 2">
                  <a:extLst>
                    <a:ext uri="{FF2B5EF4-FFF2-40B4-BE49-F238E27FC236}">
                      <a16:creationId xmlns:a16="http://schemas.microsoft.com/office/drawing/2014/main" id="{0EBE6898-1DDD-4DB3-BCBA-F592FFB9728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021073" y="2554288"/>
                  <a:ext cx="157675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92" name="Line 177 2">
                  <a:extLst>
                    <a:ext uri="{FF2B5EF4-FFF2-40B4-BE49-F238E27FC236}">
                      <a16:creationId xmlns:a16="http://schemas.microsoft.com/office/drawing/2014/main" id="{322BA0A8-1DF8-4621-8E3A-B45D6A906ED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051732" y="2583863"/>
                  <a:ext cx="95262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93" name="Group 178">
                  <a:extLst>
                    <a:ext uri="{FF2B5EF4-FFF2-40B4-BE49-F238E27FC236}">
                      <a16:creationId xmlns:a16="http://schemas.microsoft.com/office/drawing/2014/main" id="{24F0802C-4034-4686-917C-4B8BE5339A6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796307" y="2492947"/>
                  <a:ext cx="81027" cy="1245442"/>
                  <a:chOff x="4310" y="2095"/>
                  <a:chExt cx="74" cy="1137"/>
                </a:xfrm>
              </p:grpSpPr>
              <p:sp>
                <p:nvSpPr>
                  <p:cNvPr id="182" name="Line 179 2">
                    <a:extLst>
                      <a:ext uri="{FF2B5EF4-FFF2-40B4-BE49-F238E27FC236}">
                        <a16:creationId xmlns:a16="http://schemas.microsoft.com/office/drawing/2014/main" id="{5E931E3D-7471-4E23-B395-A477020FC75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3815" y="2664"/>
                    <a:ext cx="11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83" name="Line 180 2">
                    <a:extLst>
                      <a:ext uri="{FF2B5EF4-FFF2-40B4-BE49-F238E27FC236}">
                        <a16:creationId xmlns:a16="http://schemas.microsoft.com/office/drawing/2014/main" id="{A4BC43C8-6DAB-45DB-B965-AF1406BDAE1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3741" y="2664"/>
                    <a:ext cx="11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94" name="Group 181">
                  <a:extLst>
                    <a:ext uri="{FF2B5EF4-FFF2-40B4-BE49-F238E27FC236}">
                      <a16:creationId xmlns:a16="http://schemas.microsoft.com/office/drawing/2014/main" id="{2CCDCAB9-7734-4A1E-9953-57F3EF840B6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5400000" flipH="1">
                  <a:off x="8680204" y="2321010"/>
                  <a:ext cx="196072" cy="195998"/>
                  <a:chOff x="4380" y="3764"/>
                  <a:chExt cx="388" cy="388"/>
                </a:xfrm>
              </p:grpSpPr>
              <p:sp>
                <p:nvSpPr>
                  <p:cNvPr id="180" name="Arc 182 2">
                    <a:extLst>
                      <a:ext uri="{FF2B5EF4-FFF2-40B4-BE49-F238E27FC236}">
                        <a16:creationId xmlns:a16="http://schemas.microsoft.com/office/drawing/2014/main" id="{E14753B7-CEF3-4741-9A37-8B8F0E60B19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380" y="3764"/>
                    <a:ext cx="388" cy="388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81" name="Arc 183 2">
                    <a:extLst>
                      <a:ext uri="{FF2B5EF4-FFF2-40B4-BE49-F238E27FC236}">
                        <a16:creationId xmlns:a16="http://schemas.microsoft.com/office/drawing/2014/main" id="{B1536CFA-69DD-4358-9B92-02F0F54C730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380" y="3924"/>
                    <a:ext cx="228" cy="228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95" name="Group 184">
                  <a:extLst>
                    <a:ext uri="{FF2B5EF4-FFF2-40B4-BE49-F238E27FC236}">
                      <a16:creationId xmlns:a16="http://schemas.microsoft.com/office/drawing/2014/main" id="{7A1FC667-F6B4-4AEF-91C3-E3FF6D25CF1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16200000">
                  <a:off x="8419624" y="2138131"/>
                  <a:ext cx="81058" cy="456600"/>
                  <a:chOff x="4310" y="2095"/>
                  <a:chExt cx="74" cy="1137"/>
                </a:xfrm>
              </p:grpSpPr>
              <p:sp>
                <p:nvSpPr>
                  <p:cNvPr id="178" name="Line 185 2">
                    <a:extLst>
                      <a:ext uri="{FF2B5EF4-FFF2-40B4-BE49-F238E27FC236}">
                        <a16:creationId xmlns:a16="http://schemas.microsoft.com/office/drawing/2014/main" id="{C8C83274-1D26-4704-90E2-F308DE3518F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3815" y="2664"/>
                    <a:ext cx="11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79" name="Line 186 2">
                    <a:extLst>
                      <a:ext uri="{FF2B5EF4-FFF2-40B4-BE49-F238E27FC236}">
                        <a16:creationId xmlns:a16="http://schemas.microsoft.com/office/drawing/2014/main" id="{AF9DEB6D-4898-4B9B-AFA5-06B0CFBB5887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3741" y="2664"/>
                    <a:ext cx="11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96" name="Rectangle 187 2">
                  <a:extLst>
                    <a:ext uri="{FF2B5EF4-FFF2-40B4-BE49-F238E27FC236}">
                      <a16:creationId xmlns:a16="http://schemas.microsoft.com/office/drawing/2014/main" id="{6A844A3C-CED4-422E-9594-6A7BE902D4A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244445" y="2335213"/>
                  <a:ext cx="236512" cy="61341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97" name="Freeform 188 2">
                  <a:extLst>
                    <a:ext uri="{FF2B5EF4-FFF2-40B4-BE49-F238E27FC236}">
                      <a16:creationId xmlns:a16="http://schemas.microsoft.com/office/drawing/2014/main" id="{D43F9DA5-6EE7-4B40-BB4A-8524B312390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275104" y="4681506"/>
                  <a:ext cx="326299" cy="244269"/>
                </a:xfrm>
                <a:custGeom>
                  <a:avLst/>
                  <a:gdLst/>
                  <a:ahLst/>
                  <a:cxnLst>
                    <a:cxn ang="0">
                      <a:pos x="10" y="130"/>
                    </a:cxn>
                    <a:cxn ang="0">
                      <a:pos x="56" y="9"/>
                    </a:cxn>
                    <a:cxn ang="0">
                      <a:pos x="103" y="149"/>
                    </a:cxn>
                    <a:cxn ang="0">
                      <a:pos x="177" y="46"/>
                    </a:cxn>
                    <a:cxn ang="0">
                      <a:pos x="242" y="121"/>
                    </a:cxn>
                    <a:cxn ang="0">
                      <a:pos x="307" y="0"/>
                    </a:cxn>
                    <a:cxn ang="0">
                      <a:pos x="363" y="111"/>
                    </a:cxn>
                    <a:cxn ang="0">
                      <a:pos x="363" y="223"/>
                    </a:cxn>
                    <a:cxn ang="0">
                      <a:pos x="0" y="223"/>
                    </a:cxn>
                    <a:cxn ang="0">
                      <a:pos x="10" y="130"/>
                    </a:cxn>
                  </a:cxnLst>
                  <a:rect l="0" t="0" r="r" b="b"/>
                  <a:pathLst>
                    <a:path w="363" h="223">
                      <a:moveTo>
                        <a:pt x="10" y="130"/>
                      </a:moveTo>
                      <a:lnTo>
                        <a:pt x="56" y="9"/>
                      </a:lnTo>
                      <a:lnTo>
                        <a:pt x="103" y="149"/>
                      </a:lnTo>
                      <a:lnTo>
                        <a:pt x="177" y="46"/>
                      </a:lnTo>
                      <a:lnTo>
                        <a:pt x="242" y="121"/>
                      </a:lnTo>
                      <a:lnTo>
                        <a:pt x="307" y="0"/>
                      </a:lnTo>
                      <a:lnTo>
                        <a:pt x="363" y="111"/>
                      </a:lnTo>
                      <a:lnTo>
                        <a:pt x="363" y="223"/>
                      </a:lnTo>
                      <a:lnTo>
                        <a:pt x="0" y="223"/>
                      </a:lnTo>
                      <a:lnTo>
                        <a:pt x="10" y="13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12700" cap="flat" cmpd="sng">
                  <a:solidFill>
                    <a:schemeClr val="bg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98" name="Group 97">
                  <a:extLst>
                    <a:ext uri="{FF2B5EF4-FFF2-40B4-BE49-F238E27FC236}">
                      <a16:creationId xmlns:a16="http://schemas.microsoft.com/office/drawing/2014/main" id="{A54B9F0F-CEEE-4B56-BC69-63969455DC33}"/>
                    </a:ext>
                  </a:extLst>
                </p:cNvPr>
                <p:cNvGrpSpPr/>
                <p:nvPr/>
              </p:nvGrpSpPr>
              <p:grpSpPr>
                <a:xfrm>
                  <a:off x="5553026" y="4491990"/>
                  <a:ext cx="3497312" cy="613410"/>
                  <a:chOff x="5553026" y="4491990"/>
                  <a:chExt cx="3497312" cy="613410"/>
                </a:xfrm>
              </p:grpSpPr>
              <p:grpSp>
                <p:nvGrpSpPr>
                  <p:cNvPr id="104" name="Group 144">
                    <a:extLst>
                      <a:ext uri="{FF2B5EF4-FFF2-40B4-BE49-F238E27FC236}">
                        <a16:creationId xmlns:a16="http://schemas.microsoft.com/office/drawing/2014/main" id="{E851F0A1-BEC3-41FE-8D78-484F1752AF6E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5931884" y="4491990"/>
                    <a:ext cx="3118454" cy="613410"/>
                    <a:chOff x="1920" y="3764"/>
                    <a:chExt cx="2848" cy="560"/>
                  </a:xfrm>
                </p:grpSpPr>
                <p:sp>
                  <p:nvSpPr>
                    <p:cNvPr id="113" name="Line 145 2">
                      <a:extLst>
                        <a:ext uri="{FF2B5EF4-FFF2-40B4-BE49-F238E27FC236}">
                          <a16:creationId xmlns:a16="http://schemas.microsoft.com/office/drawing/2014/main" id="{BECEED44-1F0A-485D-B9DE-1597CF33E141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1920" y="3768"/>
                      <a:ext cx="246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wrap="none"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68" name="Line 146 2">
                      <a:extLst>
                        <a:ext uri="{FF2B5EF4-FFF2-40B4-BE49-F238E27FC236}">
                          <a16:creationId xmlns:a16="http://schemas.microsoft.com/office/drawing/2014/main" id="{B7726A5D-2A9E-42A2-9DA9-362B3611C33E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1920" y="3928"/>
                      <a:ext cx="246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wrap="none"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grpSp>
                  <p:nvGrpSpPr>
                    <p:cNvPr id="173" name="Group 147">
                      <a:extLst>
                        <a:ext uri="{FF2B5EF4-FFF2-40B4-BE49-F238E27FC236}">
                          <a16:creationId xmlns:a16="http://schemas.microsoft.com/office/drawing/2014/main" id="{D729CE30-1A17-4D9D-8FE6-6AEA09B1F0D3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4380" y="3764"/>
                      <a:ext cx="388" cy="388"/>
                      <a:chOff x="4380" y="3764"/>
                      <a:chExt cx="388" cy="388"/>
                    </a:xfrm>
                  </p:grpSpPr>
                  <p:sp>
                    <p:nvSpPr>
                      <p:cNvPr id="176" name="Arc 148 2">
                        <a:extLst>
                          <a:ext uri="{FF2B5EF4-FFF2-40B4-BE49-F238E27FC236}">
                            <a16:creationId xmlns:a16="http://schemas.microsoft.com/office/drawing/2014/main" id="{FB6E3AE8-750C-44B9-89B1-D5891C2912DB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380" y="3764"/>
                        <a:ext cx="388" cy="388"/>
                      </a:xfrm>
                      <a:custGeom>
                        <a:avLst/>
                        <a:gdLst>
                          <a:gd name="G0" fmla="+- 0 0 0"/>
                          <a:gd name="G1" fmla="+- 21600 0 0"/>
                          <a:gd name="G2" fmla="+- 21600 0 0"/>
                          <a:gd name="T0" fmla="*/ 0 w 21600"/>
                          <a:gd name="T1" fmla="*/ 0 h 21600"/>
                          <a:gd name="T2" fmla="*/ 21600 w 21600"/>
                          <a:gd name="T3" fmla="*/ 21600 h 21600"/>
                          <a:gd name="T4" fmla="*/ 0 w 21600"/>
                          <a:gd name="T5" fmla="*/ 21600 h 21600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</a:cxnLst>
                        <a:rect l="0" t="0" r="r" b="b"/>
                        <a:pathLst>
                          <a:path w="21600" h="21600" fill="none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</a:path>
                          <a:path w="21600" h="21600" stroke="0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  <a:lnTo>
                              <a:pt x="0" y="21600"/>
                            </a:lnTo>
                            <a:close/>
                          </a:path>
                        </a:pathLst>
                      </a:cu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77" name="Arc 149 2">
                        <a:extLst>
                          <a:ext uri="{FF2B5EF4-FFF2-40B4-BE49-F238E27FC236}">
                            <a16:creationId xmlns:a16="http://schemas.microsoft.com/office/drawing/2014/main" id="{62DC42C5-3D25-49DE-AB44-93F1E6082121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380" y="3924"/>
                        <a:ext cx="228" cy="228"/>
                      </a:xfrm>
                      <a:custGeom>
                        <a:avLst/>
                        <a:gdLst>
                          <a:gd name="G0" fmla="+- 0 0 0"/>
                          <a:gd name="G1" fmla="+- 21600 0 0"/>
                          <a:gd name="G2" fmla="+- 21600 0 0"/>
                          <a:gd name="T0" fmla="*/ 0 w 21600"/>
                          <a:gd name="T1" fmla="*/ 0 h 21600"/>
                          <a:gd name="T2" fmla="*/ 21600 w 21600"/>
                          <a:gd name="T3" fmla="*/ 21600 h 21600"/>
                          <a:gd name="T4" fmla="*/ 0 w 21600"/>
                          <a:gd name="T5" fmla="*/ 21600 h 21600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</a:cxnLst>
                        <a:rect l="0" t="0" r="r" b="b"/>
                        <a:pathLst>
                          <a:path w="21600" h="21600" fill="none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</a:path>
                          <a:path w="21600" h="21600" stroke="0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  <a:lnTo>
                              <a:pt x="0" y="21600"/>
                            </a:lnTo>
                            <a:close/>
                          </a:path>
                        </a:pathLst>
                      </a:cu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</p:grpSp>
                <p:sp>
                  <p:nvSpPr>
                    <p:cNvPr id="174" name="Line 150 2">
                      <a:extLst>
                        <a:ext uri="{FF2B5EF4-FFF2-40B4-BE49-F238E27FC236}">
                          <a16:creationId xmlns:a16="http://schemas.microsoft.com/office/drawing/2014/main" id="{6937CE4E-DC5B-4B3D-9D84-CB6CA1C9AE56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608" y="4140"/>
                      <a:ext cx="0" cy="18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wrap="none"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75" name="Line 151 2">
                      <a:extLst>
                        <a:ext uri="{FF2B5EF4-FFF2-40B4-BE49-F238E27FC236}">
                          <a16:creationId xmlns:a16="http://schemas.microsoft.com/office/drawing/2014/main" id="{B8D189EC-F782-406D-973D-56E528D8A007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768" y="4144"/>
                      <a:ext cx="0" cy="18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wrap="none"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105" name="Arc 164 2">
                    <a:extLst>
                      <a:ext uri="{FF2B5EF4-FFF2-40B4-BE49-F238E27FC236}">
                        <a16:creationId xmlns:a16="http://schemas.microsoft.com/office/drawing/2014/main" id="{AC8FC8AD-DAC4-4D06-9512-E5C9920C12D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5553026" y="4495276"/>
                    <a:ext cx="378857" cy="553164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6350">
                    <a:solidFill>
                      <a:schemeClr val="hlink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06" name="Arc 165 2">
                    <a:extLst>
                      <a:ext uri="{FF2B5EF4-FFF2-40B4-BE49-F238E27FC236}">
                        <a16:creationId xmlns:a16="http://schemas.microsoft.com/office/drawing/2014/main" id="{D986BCBD-7C75-4B2F-AED2-6F41C715DD3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5651573" y="4673822"/>
                    <a:ext cx="280311" cy="377904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6350">
                    <a:solidFill>
                      <a:schemeClr val="hlink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07" name="Arc 166 2">
                    <a:extLst>
                      <a:ext uri="{FF2B5EF4-FFF2-40B4-BE49-F238E27FC236}">
                        <a16:creationId xmlns:a16="http://schemas.microsoft.com/office/drawing/2014/main" id="{85B0E7A9-1C83-47FE-AA79-C5B2310FC55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5628579" y="4627816"/>
                    <a:ext cx="296735" cy="420624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6350">
                    <a:solidFill>
                      <a:schemeClr val="hlink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08" name="Arc 167 2">
                    <a:extLst>
                      <a:ext uri="{FF2B5EF4-FFF2-40B4-BE49-F238E27FC236}">
                        <a16:creationId xmlns:a16="http://schemas.microsoft.com/office/drawing/2014/main" id="{2E3BAE36-6CAB-4FCA-B98F-6E3C3C00176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5608870" y="4588383"/>
                    <a:ext cx="313159" cy="460058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6350">
                    <a:solidFill>
                      <a:schemeClr val="hlink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10" name="Arc 168 2">
                    <a:extLst>
                      <a:ext uri="{FF2B5EF4-FFF2-40B4-BE49-F238E27FC236}">
                        <a16:creationId xmlns:a16="http://schemas.microsoft.com/office/drawing/2014/main" id="{7CF26702-DD16-4586-8566-BA1ADD4A6D1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5585875" y="4548949"/>
                    <a:ext cx="332869" cy="496205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6350">
                    <a:solidFill>
                      <a:schemeClr val="hlink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12" name="Rectangle 189 2">
                    <a:extLst>
                      <a:ext uri="{FF2B5EF4-FFF2-40B4-BE49-F238E27FC236}">
                        <a16:creationId xmlns:a16="http://schemas.microsoft.com/office/drawing/2014/main" id="{A2B19F1A-C2BB-4B0B-9C60-5C331324FCE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252110" y="4505134"/>
                    <a:ext cx="394187" cy="157734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bg1"/>
                    </a:solidFill>
                    <a:miter lim="800000"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99" name="Rectangle 190 2">
                  <a:extLst>
                    <a:ext uri="{FF2B5EF4-FFF2-40B4-BE49-F238E27FC236}">
                      <a16:creationId xmlns:a16="http://schemas.microsoft.com/office/drawing/2014/main" id="{1A49391F-7868-43E4-AB26-40AADBF5A3B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314822" y="3754819"/>
                  <a:ext cx="32849" cy="31985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pic>
              <p:nvPicPr>
                <p:cNvPr id="100" name="Picture 99">
                  <a:extLst>
                    <a:ext uri="{FF2B5EF4-FFF2-40B4-BE49-F238E27FC236}">
                      <a16:creationId xmlns:a16="http://schemas.microsoft.com/office/drawing/2014/main" id="{0A183EF0-54E8-4256-B866-7297A5F3D3D4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8"/>
                  </p:custDataLst>
                </p:nvPr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841000" y="3141181"/>
                  <a:ext cx="224000" cy="216381"/>
                </a:xfrm>
                <a:prstGeom prst="rect">
                  <a:avLst/>
                </a:prstGeom>
                <a:solidFill>
                  <a:schemeClr val="bg1"/>
                </a:solidFill>
              </p:spPr>
            </p:pic>
            <p:cxnSp>
              <p:nvCxnSpPr>
                <p:cNvPr id="101" name="Straight Connector 100">
                  <a:extLst>
                    <a:ext uri="{FF2B5EF4-FFF2-40B4-BE49-F238E27FC236}">
                      <a16:creationId xmlns:a16="http://schemas.microsoft.com/office/drawing/2014/main" id="{0EAD8AA5-857B-4E00-8104-1D870446D0C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648200" y="4191000"/>
                  <a:ext cx="805477" cy="0"/>
                </a:xfrm>
                <a:prstGeom prst="line">
                  <a:avLst/>
                </a:prstGeom>
                <a:ln w="28575">
                  <a:solidFill>
                    <a:srgbClr val="C000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2" name="Straight Connector 101">
                  <a:extLst>
                    <a:ext uri="{FF2B5EF4-FFF2-40B4-BE49-F238E27FC236}">
                      <a16:creationId xmlns:a16="http://schemas.microsoft.com/office/drawing/2014/main" id="{64831AD3-E2CC-4C21-9242-1FEFA59983C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635061" y="2501710"/>
                  <a:ext cx="3626904" cy="0"/>
                </a:xfrm>
                <a:prstGeom prst="line">
                  <a:avLst/>
                </a:prstGeom>
                <a:ln w="28575">
                  <a:solidFill>
                    <a:srgbClr val="C000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3" name="Line 140 2">
                  <a:extLst>
                    <a:ext uri="{FF2B5EF4-FFF2-40B4-BE49-F238E27FC236}">
                      <a16:creationId xmlns:a16="http://schemas.microsoft.com/office/drawing/2014/main" id="{77CB65DE-63A8-46E1-B371-33416522A8B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112254" y="2501710"/>
                  <a:ext cx="1149712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square" anchor="ctr">
                  <a:spAutoFit/>
                </a:bodyPr>
                <a:lstStyle/>
                <a:p>
                  <a:endParaRPr lang="en-US" dirty="0"/>
                </a:p>
              </p:txBody>
            </p:sp>
          </p:grpSp>
          <p:cxnSp>
            <p:nvCxnSpPr>
              <p:cNvPr id="192" name="Straight Connector 191">
                <a:extLst>
                  <a:ext uri="{FF2B5EF4-FFF2-40B4-BE49-F238E27FC236}">
                    <a16:creationId xmlns:a16="http://schemas.microsoft.com/office/drawing/2014/main" id="{0595E9BE-9C70-4445-B904-85B6BE14AB9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90277" y="3538521"/>
                <a:ext cx="1137667" cy="0"/>
              </a:xfrm>
              <a:prstGeom prst="line">
                <a:avLst/>
              </a:prstGeom>
              <a:ln w="28575">
                <a:solidFill>
                  <a:srgbClr val="C0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3" name="Line 6 4">
                <a:extLst>
                  <a:ext uri="{FF2B5EF4-FFF2-40B4-BE49-F238E27FC236}">
                    <a16:creationId xmlns:a16="http://schemas.microsoft.com/office/drawing/2014/main" id="{46E7DB01-4488-42A3-B3EA-B31D6F726E9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19412" y="2282811"/>
                <a:ext cx="0" cy="1241471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triangle" w="lg" len="med"/>
                <a:tailEnd type="triangle" w="lg" len="med"/>
              </a:ln>
              <a:effectLst/>
            </p:spPr>
            <p:txBody>
              <a:bodyPr wrap="none" anchor="ctr"/>
              <a:lstStyle/>
              <a:p>
                <a:endParaRPr lang="en-US" dirty="0"/>
              </a:p>
            </p:txBody>
          </p:sp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31FF4EE3-7BBC-4389-8A37-240097900975}"/>
                  </a:ext>
                </a:extLst>
              </p:cNvPr>
              <p:cNvPicPr>
                <a:picLocks noChangeAspect="1"/>
              </p:cNvPicPr>
              <p:nvPr>
                <p:custDataLst>
                  <p:tags r:id="rId6"/>
                </p:custDataLst>
              </p:nvPr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38182" y="2823080"/>
                <a:ext cx="614095" cy="214857"/>
              </a:xfrm>
              <a:prstGeom prst="rect">
                <a:avLst/>
              </a:prstGeom>
              <a:solidFill>
                <a:schemeClr val="bg1"/>
              </a:solidFill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2E8F511F-BDF6-442F-9AC3-FDED3B1B65FF}"/>
                  </a:ext>
                </a:extLst>
              </p:cNvPr>
              <p:cNvPicPr>
                <a:picLocks noChangeAspect="1"/>
              </p:cNvPicPr>
              <p:nvPr>
                <p:custDataLst>
                  <p:tags r:id="rId7"/>
                </p:custDataLst>
              </p:nvPr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441478" y="5024956"/>
                <a:ext cx="6598091" cy="230095"/>
              </a:xfrm>
              <a:prstGeom prst="rect">
                <a:avLst/>
              </a:prstGeom>
              <a:solidFill>
                <a:schemeClr val="bg1"/>
              </a:solidFill>
            </p:spPr>
          </p:pic>
        </p:grp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ABA0812F-CDF2-4931-A2B8-5852A2B110C3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5738" y="3447974"/>
              <a:ext cx="7396568" cy="528762"/>
            </a:xfrm>
            <a:prstGeom prst="rect">
              <a:avLst/>
            </a:prstGeom>
            <a:solidFill>
              <a:schemeClr val="bg1"/>
            </a:solidFill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EAC43AD0-9B9C-4265-BBE6-3ECCD482CA92}"/>
              </a:ext>
            </a:extLst>
          </p:cNvPr>
          <p:cNvGrpSpPr/>
          <p:nvPr/>
        </p:nvGrpSpPr>
        <p:grpSpPr>
          <a:xfrm>
            <a:off x="-507728" y="4447979"/>
            <a:ext cx="7396568" cy="4322120"/>
            <a:chOff x="-507728" y="4447979"/>
            <a:chExt cx="7396568" cy="4322120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B6679E52-9F67-40C5-9172-2C198C74E21E}"/>
                </a:ext>
              </a:extLst>
            </p:cNvPr>
            <p:cNvGrpSpPr/>
            <p:nvPr/>
          </p:nvGrpSpPr>
          <p:grpSpPr>
            <a:xfrm>
              <a:off x="-507728" y="4447979"/>
              <a:ext cx="7396568" cy="4322120"/>
              <a:chOff x="-910340" y="4773088"/>
              <a:chExt cx="7396568" cy="4322120"/>
            </a:xfrm>
          </p:grpSpPr>
          <p:grpSp>
            <p:nvGrpSpPr>
              <p:cNvPr id="134" name="Group 133">
                <a:extLst>
                  <a:ext uri="{FF2B5EF4-FFF2-40B4-BE49-F238E27FC236}">
                    <a16:creationId xmlns:a16="http://schemas.microsoft.com/office/drawing/2014/main" id="{1D5F86DC-7ED1-4414-A547-C0B0B39214C7}"/>
                  </a:ext>
                </a:extLst>
              </p:cNvPr>
              <p:cNvGrpSpPr/>
              <p:nvPr/>
            </p:nvGrpSpPr>
            <p:grpSpPr>
              <a:xfrm>
                <a:off x="-910340" y="4773088"/>
                <a:ext cx="7396568" cy="4322120"/>
                <a:chOff x="-1175738" y="-345384"/>
                <a:chExt cx="7396568" cy="4322120"/>
              </a:xfrm>
            </p:grpSpPr>
            <p:grpSp>
              <p:nvGrpSpPr>
                <p:cNvPr id="135" name="Group 134">
                  <a:extLst>
                    <a:ext uri="{FF2B5EF4-FFF2-40B4-BE49-F238E27FC236}">
                      <a16:creationId xmlns:a16="http://schemas.microsoft.com/office/drawing/2014/main" id="{B807E9C9-4802-474A-AC29-2B205797394A}"/>
                    </a:ext>
                  </a:extLst>
                </p:cNvPr>
                <p:cNvGrpSpPr/>
                <p:nvPr/>
              </p:nvGrpSpPr>
              <p:grpSpPr>
                <a:xfrm>
                  <a:off x="-806742" y="-345384"/>
                  <a:ext cx="6598091" cy="3698063"/>
                  <a:chOff x="-441478" y="1556988"/>
                  <a:chExt cx="6598091" cy="3698063"/>
                </a:xfrm>
              </p:grpSpPr>
              <p:grpSp>
                <p:nvGrpSpPr>
                  <p:cNvPr id="137" name="Group 136">
                    <a:extLst>
                      <a:ext uri="{FF2B5EF4-FFF2-40B4-BE49-F238E27FC236}">
                        <a16:creationId xmlns:a16="http://schemas.microsoft.com/office/drawing/2014/main" id="{35C96589-AC85-4D5C-889C-61C1FD6D26AF}"/>
                      </a:ext>
                    </a:extLst>
                  </p:cNvPr>
                  <p:cNvGrpSpPr/>
                  <p:nvPr/>
                </p:nvGrpSpPr>
                <p:grpSpPr>
                  <a:xfrm>
                    <a:off x="380376" y="1556988"/>
                    <a:ext cx="4415277" cy="3317875"/>
                    <a:chOff x="4635061" y="1787525"/>
                    <a:chExt cx="4415277" cy="3317875"/>
                  </a:xfrm>
                </p:grpSpPr>
                <p:sp>
                  <p:nvSpPr>
                    <p:cNvPr id="142" name="Line 6 3">
                      <a:extLst>
                        <a:ext uri="{FF2B5EF4-FFF2-40B4-BE49-F238E27FC236}">
                          <a16:creationId xmlns:a16="http://schemas.microsoft.com/office/drawing/2014/main" id="{599ECDD9-79BF-43B5-B54C-B108243472C4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953000" y="2509838"/>
                      <a:ext cx="0" cy="1681162"/>
                    </a:xfrm>
                    <a:prstGeom prst="line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  <a:round/>
                      <a:headEnd type="triangle" w="lg" len="med"/>
                      <a:tailEnd type="triangle" w="lg" len="med"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143" name="Line 19 2">
                      <a:extLst>
                        <a:ext uri="{FF2B5EF4-FFF2-40B4-BE49-F238E27FC236}">
                          <a16:creationId xmlns:a16="http://schemas.microsoft.com/office/drawing/2014/main" id="{04F167FC-8C6B-4D5D-A224-213FD06492B2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5532438" y="3998913"/>
                      <a:ext cx="0" cy="455612"/>
                    </a:xfrm>
                    <a:prstGeom prst="line">
                      <a:avLst/>
                    </a:prstGeom>
                    <a:noFill/>
                    <a:ln w="38100">
                      <a:solidFill>
                        <a:schemeClr val="folHlink"/>
                      </a:solidFill>
                      <a:prstDash val="sysDot"/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44" name="Rectangle 137 2" descr="Granite">
                      <a:extLst>
                        <a:ext uri="{FF2B5EF4-FFF2-40B4-BE49-F238E27FC236}">
                          <a16:creationId xmlns:a16="http://schemas.microsoft.com/office/drawing/2014/main" id="{C10EE6DF-16CF-4E94-BDD8-83122418949D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8261965" y="2253059"/>
                      <a:ext cx="192713" cy="1515999"/>
                    </a:xfrm>
                    <a:prstGeom prst="rect">
                      <a:avLst/>
                    </a:prstGeom>
                    <a:blipFill dpi="0" rotWithShape="1">
                      <a:blip r:embed="rId10" cstate="print"/>
                      <a:srcRect/>
                      <a:tile tx="0" ty="0" sx="100000" sy="100000" flip="none" algn="tl"/>
                    </a:blipFill>
                    <a:ln w="12700">
                      <a:solidFill>
                        <a:schemeClr val="tx1"/>
                      </a:solidFill>
                      <a:miter lim="800000"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45" name="Rectangle 138 2" descr="Granite">
                      <a:extLst>
                        <a:ext uri="{FF2B5EF4-FFF2-40B4-BE49-F238E27FC236}">
                          <a16:creationId xmlns:a16="http://schemas.microsoft.com/office/drawing/2014/main" id="{99FCFD39-A0DD-4B4E-B614-5945B2A06A34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919540" y="2253059"/>
                      <a:ext cx="192713" cy="1515999"/>
                    </a:xfrm>
                    <a:prstGeom prst="rect">
                      <a:avLst/>
                    </a:prstGeom>
                    <a:blipFill dpi="0" rotWithShape="1">
                      <a:blip r:embed="rId10" cstate="print"/>
                      <a:srcRect/>
                      <a:tile tx="0" ty="0" sx="100000" sy="100000" flip="none" algn="tl"/>
                    </a:blipFill>
                    <a:ln w="12700">
                      <a:solidFill>
                        <a:schemeClr val="tx1"/>
                      </a:solidFill>
                      <a:miter lim="800000"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anchor="ctr">
                      <a:spAutoFit/>
                    </a:bodyPr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146" name="Freeform 139 2" descr="Granite">
                      <a:extLst>
                        <a:ext uri="{FF2B5EF4-FFF2-40B4-BE49-F238E27FC236}">
                          <a16:creationId xmlns:a16="http://schemas.microsoft.com/office/drawing/2014/main" id="{0551B2C5-BD3E-4D28-9754-B5E8CF64C874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6031525" y="3688001"/>
                      <a:ext cx="2752737" cy="346139"/>
                    </a:xfrm>
                    <a:custGeom>
                      <a:avLst/>
                      <a:gdLst/>
                      <a:ahLst/>
                      <a:cxnLst>
                        <a:cxn ang="0">
                          <a:pos x="2514" y="314"/>
                        </a:cxn>
                        <a:cxn ang="0">
                          <a:pos x="2514" y="72"/>
                        </a:cxn>
                        <a:cxn ang="0">
                          <a:pos x="121" y="74"/>
                        </a:cxn>
                        <a:cxn ang="0">
                          <a:pos x="121" y="0"/>
                        </a:cxn>
                        <a:cxn ang="0">
                          <a:pos x="0" y="0"/>
                        </a:cxn>
                        <a:cxn ang="0">
                          <a:pos x="0" y="316"/>
                        </a:cxn>
                        <a:cxn ang="0">
                          <a:pos x="2514" y="314"/>
                        </a:cxn>
                      </a:cxnLst>
                      <a:rect l="0" t="0" r="r" b="b"/>
                      <a:pathLst>
                        <a:path w="2514" h="316">
                          <a:moveTo>
                            <a:pt x="2514" y="314"/>
                          </a:moveTo>
                          <a:lnTo>
                            <a:pt x="2514" y="72"/>
                          </a:lnTo>
                          <a:lnTo>
                            <a:pt x="121" y="74"/>
                          </a:lnTo>
                          <a:lnTo>
                            <a:pt x="121" y="0"/>
                          </a:lnTo>
                          <a:lnTo>
                            <a:pt x="0" y="0"/>
                          </a:lnTo>
                          <a:lnTo>
                            <a:pt x="0" y="316"/>
                          </a:lnTo>
                          <a:lnTo>
                            <a:pt x="2514" y="314"/>
                          </a:lnTo>
                        </a:path>
                      </a:pathLst>
                    </a:custGeom>
                    <a:blipFill dpi="0" rotWithShape="1">
                      <a:blip r:embed="rId10" cstate="print"/>
                      <a:srcRect/>
                      <a:tile tx="0" ty="0" sx="100000" sy="100000" flip="none" algn="tl"/>
                    </a:blipFill>
                    <a:ln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wrap="none" anchor="ctr">
                      <a:spAutoFit/>
                    </a:bodyPr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147" name="Freeform 141 2">
                      <a:extLst>
                        <a:ext uri="{FF2B5EF4-FFF2-40B4-BE49-F238E27FC236}">
                          <a16:creationId xmlns:a16="http://schemas.microsoft.com/office/drawing/2014/main" id="{419A3D4C-4180-4D02-A0E9-7CA2D6E63ADC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5642813" y="3645281"/>
                      <a:ext cx="1664344" cy="538925"/>
                    </a:xfrm>
                    <a:custGeom>
                      <a:avLst/>
                      <a:gdLst/>
                      <a:ahLst/>
                      <a:cxnLst>
                        <a:cxn ang="0">
                          <a:pos x="1520" y="0"/>
                        </a:cxn>
                        <a:cxn ang="0">
                          <a:pos x="1520" y="492"/>
                        </a:cxn>
                        <a:cxn ang="0">
                          <a:pos x="0" y="492"/>
                        </a:cxn>
                      </a:cxnLst>
                      <a:rect l="0" t="0" r="r" b="b"/>
                      <a:pathLst>
                        <a:path w="1520" h="492">
                          <a:moveTo>
                            <a:pt x="1520" y="0"/>
                          </a:moveTo>
                          <a:lnTo>
                            <a:pt x="1520" y="492"/>
                          </a:lnTo>
                          <a:lnTo>
                            <a:pt x="0" y="492"/>
                          </a:lnTo>
                        </a:path>
                      </a:pathLst>
                    </a:custGeom>
                    <a:noFill/>
                    <a:ln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wrap="none"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48" name="Freeform 142 2">
                      <a:extLst>
                        <a:ext uri="{FF2B5EF4-FFF2-40B4-BE49-F238E27FC236}">
                          <a16:creationId xmlns:a16="http://schemas.microsoft.com/office/drawing/2014/main" id="{4338DF6C-0DF4-4937-A733-47592DCB2CAA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5638434" y="3636518"/>
                      <a:ext cx="1716902" cy="600266"/>
                    </a:xfrm>
                    <a:custGeom>
                      <a:avLst/>
                      <a:gdLst/>
                      <a:ahLst/>
                      <a:cxnLst>
                        <a:cxn ang="0">
                          <a:pos x="1520" y="0"/>
                        </a:cxn>
                        <a:cxn ang="0">
                          <a:pos x="1520" y="492"/>
                        </a:cxn>
                        <a:cxn ang="0">
                          <a:pos x="0" y="492"/>
                        </a:cxn>
                      </a:cxnLst>
                      <a:rect l="0" t="0" r="r" b="b"/>
                      <a:pathLst>
                        <a:path w="1520" h="492">
                          <a:moveTo>
                            <a:pt x="1520" y="0"/>
                          </a:moveTo>
                          <a:lnTo>
                            <a:pt x="1520" y="492"/>
                          </a:lnTo>
                          <a:lnTo>
                            <a:pt x="0" y="492"/>
                          </a:lnTo>
                        </a:path>
                      </a:pathLst>
                    </a:custGeom>
                    <a:noFill/>
                    <a:ln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49" name="Rectangle 143 2" descr="Granite">
                      <a:extLst>
                        <a:ext uri="{FF2B5EF4-FFF2-40B4-BE49-F238E27FC236}">
                          <a16:creationId xmlns:a16="http://schemas.microsoft.com/office/drawing/2014/main" id="{FC521B69-1B7D-49FA-B8EC-9AE7572BD58A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8305763" y="4036330"/>
                      <a:ext cx="280311" cy="797433"/>
                    </a:xfrm>
                    <a:prstGeom prst="rect">
                      <a:avLst/>
                    </a:prstGeom>
                    <a:blipFill dpi="0" rotWithShape="1">
                      <a:blip r:embed="rId10" cstate="print"/>
                      <a:srcRect/>
                      <a:tile tx="0" ty="0" sx="100000" sy="100000" flip="none" algn="tl"/>
                    </a:blipFill>
                    <a:ln w="12700">
                      <a:solidFill>
                        <a:schemeClr val="tx1"/>
                      </a:solidFill>
                      <a:miter lim="800000"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grpSp>
                  <p:nvGrpSpPr>
                    <p:cNvPr id="150" name="Group 152">
                      <a:extLst>
                        <a:ext uri="{FF2B5EF4-FFF2-40B4-BE49-F238E27FC236}">
                          <a16:creationId xmlns:a16="http://schemas.microsoft.com/office/drawing/2014/main" id="{566F31DD-E054-41B8-9914-52BC77FE2485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 flipH="1">
                      <a:off x="5507038" y="4179824"/>
                      <a:ext cx="135775" cy="135827"/>
                      <a:chOff x="4380" y="3764"/>
                      <a:chExt cx="388" cy="388"/>
                    </a:xfrm>
                  </p:grpSpPr>
                  <p:sp>
                    <p:nvSpPr>
                      <p:cNvPr id="285" name="Arc 153 2">
                        <a:extLst>
                          <a:ext uri="{FF2B5EF4-FFF2-40B4-BE49-F238E27FC236}">
                            <a16:creationId xmlns:a16="http://schemas.microsoft.com/office/drawing/2014/main" id="{1CD0E70E-61C0-4E9A-AF44-E712D60AE6A7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380" y="3764"/>
                        <a:ext cx="388" cy="388"/>
                      </a:xfrm>
                      <a:custGeom>
                        <a:avLst/>
                        <a:gdLst>
                          <a:gd name="G0" fmla="+- 0 0 0"/>
                          <a:gd name="G1" fmla="+- 21600 0 0"/>
                          <a:gd name="G2" fmla="+- 21600 0 0"/>
                          <a:gd name="T0" fmla="*/ 0 w 21600"/>
                          <a:gd name="T1" fmla="*/ 0 h 21600"/>
                          <a:gd name="T2" fmla="*/ 21600 w 21600"/>
                          <a:gd name="T3" fmla="*/ 21600 h 21600"/>
                          <a:gd name="T4" fmla="*/ 0 w 21600"/>
                          <a:gd name="T5" fmla="*/ 21600 h 21600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</a:cxnLst>
                        <a:rect l="0" t="0" r="r" b="b"/>
                        <a:pathLst>
                          <a:path w="21600" h="21600" fill="none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</a:path>
                          <a:path w="21600" h="21600" stroke="0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  <a:lnTo>
                              <a:pt x="0" y="21600"/>
                            </a:lnTo>
                            <a:close/>
                          </a:path>
                        </a:pathLst>
                      </a:cu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86" name="Arc 154 2">
                        <a:extLst>
                          <a:ext uri="{FF2B5EF4-FFF2-40B4-BE49-F238E27FC236}">
                            <a16:creationId xmlns:a16="http://schemas.microsoft.com/office/drawing/2014/main" id="{2588E1CE-C6DC-49B2-9D7E-0EC9EE79B8DF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380" y="3924"/>
                        <a:ext cx="228" cy="228"/>
                      </a:xfrm>
                      <a:custGeom>
                        <a:avLst/>
                        <a:gdLst>
                          <a:gd name="G0" fmla="+- 0 0 0"/>
                          <a:gd name="G1" fmla="+- 21600 0 0"/>
                          <a:gd name="G2" fmla="+- 21600 0 0"/>
                          <a:gd name="T0" fmla="*/ 0 w 21600"/>
                          <a:gd name="T1" fmla="*/ 0 h 21600"/>
                          <a:gd name="T2" fmla="*/ 21600 w 21600"/>
                          <a:gd name="T3" fmla="*/ 21600 h 21600"/>
                          <a:gd name="T4" fmla="*/ 0 w 21600"/>
                          <a:gd name="T5" fmla="*/ 21600 h 21600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</a:cxnLst>
                        <a:rect l="0" t="0" r="r" b="b"/>
                        <a:pathLst>
                          <a:path w="21600" h="21600" fill="none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</a:path>
                          <a:path w="21600" h="21600" stroke="0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  <a:lnTo>
                              <a:pt x="0" y="21600"/>
                            </a:lnTo>
                            <a:close/>
                          </a:path>
                        </a:pathLst>
                      </a:cu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</p:grpSp>
                <p:sp>
                  <p:nvSpPr>
                    <p:cNvPr id="151" name="Oval 155 2">
                      <a:extLst>
                        <a:ext uri="{FF2B5EF4-FFF2-40B4-BE49-F238E27FC236}">
                          <a16:creationId xmlns:a16="http://schemas.microsoft.com/office/drawing/2014/main" id="{E3287FE1-ABA5-480F-8201-81BD08CC8D82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517988" y="4355084"/>
                      <a:ext cx="31754" cy="31766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 w="12700">
                      <a:solidFill>
                        <a:schemeClr val="hlink"/>
                      </a:solidFill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52" name="Oval 156 2">
                      <a:extLst>
                        <a:ext uri="{FF2B5EF4-FFF2-40B4-BE49-F238E27FC236}">
                          <a16:creationId xmlns:a16="http://schemas.microsoft.com/office/drawing/2014/main" id="{DFC8DDE3-62BC-4B52-AEC6-CA071D8F2FF7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521273" y="4483243"/>
                      <a:ext cx="31754" cy="31766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 w="12700">
                      <a:solidFill>
                        <a:schemeClr val="hlink"/>
                      </a:solidFill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53" name="Oval 157 2">
                      <a:extLst>
                        <a:ext uri="{FF2B5EF4-FFF2-40B4-BE49-F238E27FC236}">
                          <a16:creationId xmlns:a16="http://schemas.microsoft.com/office/drawing/2014/main" id="{1BE2FC5A-5EA6-4F86-AF64-2BC8EEA2DDAA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524557" y="4673839"/>
                      <a:ext cx="31754" cy="31766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 w="12700">
                      <a:solidFill>
                        <a:schemeClr val="hlink"/>
                      </a:solidFill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54" name="Oval 158 2">
                      <a:extLst>
                        <a:ext uri="{FF2B5EF4-FFF2-40B4-BE49-F238E27FC236}">
                          <a16:creationId xmlns:a16="http://schemas.microsoft.com/office/drawing/2014/main" id="{3BE64999-CD51-4654-9C2A-B8DCBC09EFF7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527842" y="4917012"/>
                      <a:ext cx="31754" cy="31766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 w="12700">
                      <a:solidFill>
                        <a:schemeClr val="hlink"/>
                      </a:solidFill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grpSp>
                  <p:nvGrpSpPr>
                    <p:cNvPr id="155" name="Group 159">
                      <a:extLst>
                        <a:ext uri="{FF2B5EF4-FFF2-40B4-BE49-F238E27FC236}">
                          <a16:creationId xmlns:a16="http://schemas.microsoft.com/office/drawing/2014/main" id="{F0FCCA76-C11F-48EE-BF80-E54A1646C98A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5655953" y="4103148"/>
                      <a:ext cx="153295" cy="133636"/>
                      <a:chOff x="1668" y="3538"/>
                      <a:chExt cx="140" cy="122"/>
                    </a:xfrm>
                  </p:grpSpPr>
                  <p:sp>
                    <p:nvSpPr>
                      <p:cNvPr id="281" name="AutoShape 160 2">
                        <a:extLst>
                          <a:ext uri="{FF2B5EF4-FFF2-40B4-BE49-F238E27FC236}">
                            <a16:creationId xmlns:a16="http://schemas.microsoft.com/office/drawing/2014/main" id="{C6CD71AE-0974-4178-9F64-63A09F5D2260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668" y="3538"/>
                        <a:ext cx="140" cy="32"/>
                      </a:xfrm>
                      <a:prstGeom prst="roundRect">
                        <a:avLst>
                          <a:gd name="adj" fmla="val 16667"/>
                        </a:avLst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82" name="Line 161 2">
                        <a:extLst>
                          <a:ext uri="{FF2B5EF4-FFF2-40B4-BE49-F238E27FC236}">
                            <a16:creationId xmlns:a16="http://schemas.microsoft.com/office/drawing/2014/main" id="{E9BD4818-F6E4-4205-BC05-14F10BADAB9E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1699" y="3612"/>
                        <a:ext cx="78" cy="45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wrap="none"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83" name="Line 162 2">
                        <a:extLst>
                          <a:ext uri="{FF2B5EF4-FFF2-40B4-BE49-F238E27FC236}">
                            <a16:creationId xmlns:a16="http://schemas.microsoft.com/office/drawing/2014/main" id="{BD5A2348-208F-45A9-BD59-E16F56D1F38A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1699" y="3612"/>
                        <a:ext cx="78" cy="45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wrap="none"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84" name="Line 163 2">
                        <a:extLst>
                          <a:ext uri="{FF2B5EF4-FFF2-40B4-BE49-F238E27FC236}">
                            <a16:creationId xmlns:a16="http://schemas.microsoft.com/office/drawing/2014/main" id="{A69E7DC1-A426-4138-A2B8-A3D8A8DB2F6F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 flipV="1">
                        <a:off x="1737" y="3567"/>
                        <a:ext cx="3" cy="93"/>
                      </a:xfrm>
                      <a:prstGeom prst="line">
                        <a:avLst/>
                      </a:prstGeom>
                      <a:noFill/>
                      <a:ln w="28575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wrap="none"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</p:grpSp>
                <p:sp>
                  <p:nvSpPr>
                    <p:cNvPr id="156" name="Freeform 169 2" descr="Granite">
                      <a:extLst>
                        <a:ext uri="{FF2B5EF4-FFF2-40B4-BE49-F238E27FC236}">
                          <a16:creationId xmlns:a16="http://schemas.microsoft.com/office/drawing/2014/main" id="{26B1CE31-F3C9-4092-A793-28BF39DD0DDC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6919540" y="1989074"/>
                      <a:ext cx="367908" cy="262890"/>
                    </a:xfrm>
                    <a:custGeom>
                      <a:avLst/>
                      <a:gdLst/>
                      <a:ahLst/>
                      <a:cxnLst>
                        <a:cxn ang="0">
                          <a:pos x="0" y="240"/>
                        </a:cxn>
                        <a:cxn ang="0">
                          <a:pos x="336" y="240"/>
                        </a:cxn>
                        <a:cxn ang="0">
                          <a:pos x="336" y="0"/>
                        </a:cxn>
                        <a:cxn ang="0">
                          <a:pos x="192" y="0"/>
                        </a:cxn>
                        <a:cxn ang="0">
                          <a:pos x="192" y="96"/>
                        </a:cxn>
                        <a:cxn ang="0">
                          <a:pos x="0" y="96"/>
                        </a:cxn>
                        <a:cxn ang="0">
                          <a:pos x="0" y="240"/>
                        </a:cxn>
                      </a:cxnLst>
                      <a:rect l="0" t="0" r="r" b="b"/>
                      <a:pathLst>
                        <a:path w="336" h="240">
                          <a:moveTo>
                            <a:pt x="0" y="240"/>
                          </a:moveTo>
                          <a:lnTo>
                            <a:pt x="336" y="240"/>
                          </a:lnTo>
                          <a:lnTo>
                            <a:pt x="336" y="0"/>
                          </a:lnTo>
                          <a:lnTo>
                            <a:pt x="192" y="0"/>
                          </a:lnTo>
                          <a:lnTo>
                            <a:pt x="192" y="96"/>
                          </a:lnTo>
                          <a:lnTo>
                            <a:pt x="0" y="96"/>
                          </a:lnTo>
                          <a:lnTo>
                            <a:pt x="0" y="240"/>
                          </a:lnTo>
                          <a:close/>
                        </a:path>
                      </a:pathLst>
                    </a:custGeom>
                    <a:blipFill dpi="0" rotWithShape="1">
                      <a:blip r:embed="rId10" cstate="print"/>
                      <a:srcRect/>
                      <a:tile tx="0" ty="0" sx="100000" sy="100000" flip="none" algn="tl"/>
                    </a:blipFill>
                    <a:ln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wrap="none"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57" name="Freeform 170 2" descr="Granite">
                      <a:extLst>
                        <a:ext uri="{FF2B5EF4-FFF2-40B4-BE49-F238E27FC236}">
                          <a16:creationId xmlns:a16="http://schemas.microsoft.com/office/drawing/2014/main" id="{303FADD2-5F47-4DA7-9416-694BACBEF9F3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 flipH="1">
                      <a:off x="8086771" y="1989074"/>
                      <a:ext cx="367908" cy="262890"/>
                    </a:xfrm>
                    <a:custGeom>
                      <a:avLst/>
                      <a:gdLst/>
                      <a:ahLst/>
                      <a:cxnLst>
                        <a:cxn ang="0">
                          <a:pos x="0" y="240"/>
                        </a:cxn>
                        <a:cxn ang="0">
                          <a:pos x="336" y="240"/>
                        </a:cxn>
                        <a:cxn ang="0">
                          <a:pos x="336" y="0"/>
                        </a:cxn>
                        <a:cxn ang="0">
                          <a:pos x="192" y="0"/>
                        </a:cxn>
                        <a:cxn ang="0">
                          <a:pos x="192" y="96"/>
                        </a:cxn>
                        <a:cxn ang="0">
                          <a:pos x="0" y="96"/>
                        </a:cxn>
                        <a:cxn ang="0">
                          <a:pos x="0" y="240"/>
                        </a:cxn>
                      </a:cxnLst>
                      <a:rect l="0" t="0" r="r" b="b"/>
                      <a:pathLst>
                        <a:path w="336" h="240">
                          <a:moveTo>
                            <a:pt x="0" y="240"/>
                          </a:moveTo>
                          <a:lnTo>
                            <a:pt x="336" y="240"/>
                          </a:lnTo>
                          <a:lnTo>
                            <a:pt x="336" y="0"/>
                          </a:lnTo>
                          <a:lnTo>
                            <a:pt x="192" y="0"/>
                          </a:lnTo>
                          <a:lnTo>
                            <a:pt x="192" y="96"/>
                          </a:lnTo>
                          <a:lnTo>
                            <a:pt x="0" y="96"/>
                          </a:lnTo>
                          <a:lnTo>
                            <a:pt x="0" y="240"/>
                          </a:lnTo>
                          <a:close/>
                        </a:path>
                      </a:pathLst>
                    </a:custGeom>
                    <a:blipFill dpi="0" rotWithShape="1">
                      <a:blip r:embed="rId10" cstate="print"/>
                      <a:srcRect/>
                      <a:tile tx="0" ty="0" sx="100000" sy="100000" flip="none" algn="tl"/>
                    </a:blipFill>
                    <a:ln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wrap="none"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grpSp>
                  <p:nvGrpSpPr>
                    <p:cNvPr id="158" name="Group 171">
                      <a:extLst>
                        <a:ext uri="{FF2B5EF4-FFF2-40B4-BE49-F238E27FC236}">
                          <a16:creationId xmlns:a16="http://schemas.microsoft.com/office/drawing/2014/main" id="{F4766AB4-9C6D-4CF2-93E3-05EED29251F4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7009327" y="1787525"/>
                      <a:ext cx="1357754" cy="263985"/>
                      <a:chOff x="932" y="2975"/>
                      <a:chExt cx="1312" cy="241"/>
                    </a:xfrm>
                  </p:grpSpPr>
                  <p:sp>
                    <p:nvSpPr>
                      <p:cNvPr id="279" name="AutoShape 172 2">
                        <a:extLst>
                          <a:ext uri="{FF2B5EF4-FFF2-40B4-BE49-F238E27FC236}">
                            <a16:creationId xmlns:a16="http://schemas.microsoft.com/office/drawing/2014/main" id="{3F2B62E4-BE4A-4FCF-8B62-D313D5C865B8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34" y="2975"/>
                        <a:ext cx="307" cy="139"/>
                      </a:xfrm>
                      <a:prstGeom prst="roundRect">
                        <a:avLst>
                          <a:gd name="adj" fmla="val 16667"/>
                        </a:avLst>
                      </a:prstGeom>
                      <a:noFill/>
                      <a:ln w="5715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wrap="none"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80" name="Freeform 173 2" descr="Granite">
                        <a:extLst>
                          <a:ext uri="{FF2B5EF4-FFF2-40B4-BE49-F238E27FC236}">
                            <a16:creationId xmlns:a16="http://schemas.microsoft.com/office/drawing/2014/main" id="{FD00D71E-8BC7-4249-8282-80DC8661DD0C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932" y="3060"/>
                        <a:ext cx="1312" cy="156"/>
                      </a:xfrm>
                      <a:custGeom>
                        <a:avLst/>
                        <a:gdLst/>
                        <a:ahLst/>
                        <a:cxnLst>
                          <a:cxn ang="0">
                            <a:pos x="100" y="156"/>
                          </a:cxn>
                          <a:cxn ang="0">
                            <a:pos x="100" y="88"/>
                          </a:cxn>
                          <a:cxn ang="0">
                            <a:pos x="1212" y="88"/>
                          </a:cxn>
                          <a:cxn ang="0">
                            <a:pos x="1212" y="156"/>
                          </a:cxn>
                          <a:cxn ang="0">
                            <a:pos x="1312" y="156"/>
                          </a:cxn>
                          <a:cxn ang="0">
                            <a:pos x="1312" y="0"/>
                          </a:cxn>
                          <a:cxn ang="0">
                            <a:pos x="0" y="0"/>
                          </a:cxn>
                          <a:cxn ang="0">
                            <a:pos x="0" y="156"/>
                          </a:cxn>
                          <a:cxn ang="0">
                            <a:pos x="100" y="156"/>
                          </a:cxn>
                        </a:cxnLst>
                        <a:rect l="0" t="0" r="r" b="b"/>
                        <a:pathLst>
                          <a:path w="1312" h="156">
                            <a:moveTo>
                              <a:pt x="100" y="156"/>
                            </a:moveTo>
                            <a:lnTo>
                              <a:pt x="100" y="88"/>
                            </a:lnTo>
                            <a:lnTo>
                              <a:pt x="1212" y="88"/>
                            </a:lnTo>
                            <a:lnTo>
                              <a:pt x="1212" y="156"/>
                            </a:lnTo>
                            <a:lnTo>
                              <a:pt x="1312" y="156"/>
                            </a:lnTo>
                            <a:lnTo>
                              <a:pt x="1312" y="0"/>
                            </a:lnTo>
                            <a:lnTo>
                              <a:pt x="0" y="0"/>
                            </a:lnTo>
                            <a:lnTo>
                              <a:pt x="0" y="156"/>
                            </a:lnTo>
                            <a:lnTo>
                              <a:pt x="100" y="156"/>
                            </a:lnTo>
                            <a:close/>
                          </a:path>
                        </a:pathLst>
                      </a:custGeom>
                      <a:blipFill dpi="0" rotWithShape="1">
                        <a:blip r:embed="rId10" cstate="print"/>
                        <a:srcRect/>
                        <a:tile tx="0" ty="0" sx="100000" sy="100000" flip="none" algn="tl"/>
                      </a:blipFill>
                      <a:ln w="12700" cap="flat" cmpd="sng">
                        <a:solidFill>
                          <a:schemeClr val="tx1"/>
                        </a:solidFill>
                        <a:prstDash val="solid"/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wrap="none"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</p:grpSp>
                <p:sp>
                  <p:nvSpPr>
                    <p:cNvPr id="159" name="AutoShape 174 2">
                      <a:extLst>
                        <a:ext uri="{FF2B5EF4-FFF2-40B4-BE49-F238E27FC236}">
                          <a16:creationId xmlns:a16="http://schemas.microsoft.com/office/drawing/2014/main" id="{9B91C7B0-6642-4457-A254-1A6C25E0A234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 flipV="1">
                      <a:off x="8021073" y="2389981"/>
                      <a:ext cx="157675" cy="105156"/>
                    </a:xfrm>
                    <a:prstGeom prst="triangle">
                      <a:avLst>
                        <a:gd name="adj" fmla="val 50000"/>
                      </a:avLst>
                    </a:prstGeom>
                    <a:noFill/>
                    <a:ln w="12700">
                      <a:solidFill>
                        <a:schemeClr val="tx1"/>
                      </a:solidFill>
                      <a:miter lim="800000"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60" name="Line 175 2">
                      <a:extLst>
                        <a:ext uri="{FF2B5EF4-FFF2-40B4-BE49-F238E27FC236}">
                          <a16:creationId xmlns:a16="http://schemas.microsoft.com/office/drawing/2014/main" id="{D420A070-3C42-4044-96D2-089BC331F090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7994794" y="2524712"/>
                      <a:ext cx="210233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61" name="Line 176 2">
                      <a:extLst>
                        <a:ext uri="{FF2B5EF4-FFF2-40B4-BE49-F238E27FC236}">
                          <a16:creationId xmlns:a16="http://schemas.microsoft.com/office/drawing/2014/main" id="{3063D9CE-136D-4E6B-BEC7-178AB3A9FCD1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8021073" y="2554288"/>
                      <a:ext cx="157675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62" name="Line 177 2">
                      <a:extLst>
                        <a:ext uri="{FF2B5EF4-FFF2-40B4-BE49-F238E27FC236}">
                          <a16:creationId xmlns:a16="http://schemas.microsoft.com/office/drawing/2014/main" id="{C915A09E-9CB5-4BB2-BBFD-4B7D135B485F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8051732" y="2583863"/>
                      <a:ext cx="95262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grpSp>
                  <p:nvGrpSpPr>
                    <p:cNvPr id="163" name="Group 178">
                      <a:extLst>
                        <a:ext uri="{FF2B5EF4-FFF2-40B4-BE49-F238E27FC236}">
                          <a16:creationId xmlns:a16="http://schemas.microsoft.com/office/drawing/2014/main" id="{B53EF5BD-196F-442F-9E6F-8597DCAB6D34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8796307" y="2492947"/>
                      <a:ext cx="81027" cy="1245442"/>
                      <a:chOff x="4310" y="2095"/>
                      <a:chExt cx="74" cy="1137"/>
                    </a:xfrm>
                  </p:grpSpPr>
                  <p:sp>
                    <p:nvSpPr>
                      <p:cNvPr id="277" name="Line 179 2">
                        <a:extLst>
                          <a:ext uri="{FF2B5EF4-FFF2-40B4-BE49-F238E27FC236}">
                            <a16:creationId xmlns:a16="http://schemas.microsoft.com/office/drawing/2014/main" id="{3E86EE85-5451-4C3A-B574-2D896D8AEA9F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rot="5400000">
                        <a:off x="3815" y="2664"/>
                        <a:ext cx="1137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wrap="none"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78" name="Line 180 2">
                        <a:extLst>
                          <a:ext uri="{FF2B5EF4-FFF2-40B4-BE49-F238E27FC236}">
                            <a16:creationId xmlns:a16="http://schemas.microsoft.com/office/drawing/2014/main" id="{A20C81ED-F989-4AAC-A46D-DC09365FA41D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rot="5400000">
                        <a:off x="3741" y="2664"/>
                        <a:ext cx="1137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wrap="none"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164" name="Group 181">
                      <a:extLst>
                        <a:ext uri="{FF2B5EF4-FFF2-40B4-BE49-F238E27FC236}">
                          <a16:creationId xmlns:a16="http://schemas.microsoft.com/office/drawing/2014/main" id="{577446F9-4039-4E58-A426-448997EA8C24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 rot="5400000" flipH="1">
                      <a:off x="8680204" y="2321010"/>
                      <a:ext cx="196072" cy="195998"/>
                      <a:chOff x="4380" y="3764"/>
                      <a:chExt cx="388" cy="388"/>
                    </a:xfrm>
                  </p:grpSpPr>
                  <p:sp>
                    <p:nvSpPr>
                      <p:cNvPr id="275" name="Arc 182 2">
                        <a:extLst>
                          <a:ext uri="{FF2B5EF4-FFF2-40B4-BE49-F238E27FC236}">
                            <a16:creationId xmlns:a16="http://schemas.microsoft.com/office/drawing/2014/main" id="{7DD78001-A916-4BED-9237-A446DADB5085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380" y="3764"/>
                        <a:ext cx="388" cy="388"/>
                      </a:xfrm>
                      <a:custGeom>
                        <a:avLst/>
                        <a:gdLst>
                          <a:gd name="G0" fmla="+- 0 0 0"/>
                          <a:gd name="G1" fmla="+- 21600 0 0"/>
                          <a:gd name="G2" fmla="+- 21600 0 0"/>
                          <a:gd name="T0" fmla="*/ 0 w 21600"/>
                          <a:gd name="T1" fmla="*/ 0 h 21600"/>
                          <a:gd name="T2" fmla="*/ 21600 w 21600"/>
                          <a:gd name="T3" fmla="*/ 21600 h 21600"/>
                          <a:gd name="T4" fmla="*/ 0 w 21600"/>
                          <a:gd name="T5" fmla="*/ 21600 h 21600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</a:cxnLst>
                        <a:rect l="0" t="0" r="r" b="b"/>
                        <a:pathLst>
                          <a:path w="21600" h="21600" fill="none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</a:path>
                          <a:path w="21600" h="21600" stroke="0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  <a:lnTo>
                              <a:pt x="0" y="21600"/>
                            </a:lnTo>
                            <a:close/>
                          </a:path>
                        </a:pathLst>
                      </a:cu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76" name="Arc 183 2">
                        <a:extLst>
                          <a:ext uri="{FF2B5EF4-FFF2-40B4-BE49-F238E27FC236}">
                            <a16:creationId xmlns:a16="http://schemas.microsoft.com/office/drawing/2014/main" id="{B694F050-1AE9-4CFE-AF95-7D1DB315A015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380" y="3924"/>
                        <a:ext cx="228" cy="228"/>
                      </a:xfrm>
                      <a:custGeom>
                        <a:avLst/>
                        <a:gdLst>
                          <a:gd name="G0" fmla="+- 0 0 0"/>
                          <a:gd name="G1" fmla="+- 21600 0 0"/>
                          <a:gd name="G2" fmla="+- 21600 0 0"/>
                          <a:gd name="T0" fmla="*/ 0 w 21600"/>
                          <a:gd name="T1" fmla="*/ 0 h 21600"/>
                          <a:gd name="T2" fmla="*/ 21600 w 21600"/>
                          <a:gd name="T3" fmla="*/ 21600 h 21600"/>
                          <a:gd name="T4" fmla="*/ 0 w 21600"/>
                          <a:gd name="T5" fmla="*/ 21600 h 21600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</a:cxnLst>
                        <a:rect l="0" t="0" r="r" b="b"/>
                        <a:pathLst>
                          <a:path w="21600" h="21600" fill="none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</a:path>
                          <a:path w="21600" h="21600" stroke="0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  <a:lnTo>
                              <a:pt x="0" y="21600"/>
                            </a:lnTo>
                            <a:close/>
                          </a:path>
                        </a:pathLst>
                      </a:cu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165" name="Group 184">
                      <a:extLst>
                        <a:ext uri="{FF2B5EF4-FFF2-40B4-BE49-F238E27FC236}">
                          <a16:creationId xmlns:a16="http://schemas.microsoft.com/office/drawing/2014/main" id="{D01D99F0-38BB-4A35-9EA2-E4FB8D231D1D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 rot="16200000">
                      <a:off x="8419624" y="2138131"/>
                      <a:ext cx="81058" cy="456600"/>
                      <a:chOff x="4310" y="2095"/>
                      <a:chExt cx="74" cy="1137"/>
                    </a:xfrm>
                  </p:grpSpPr>
                  <p:sp>
                    <p:nvSpPr>
                      <p:cNvPr id="273" name="Line 185 2">
                        <a:extLst>
                          <a:ext uri="{FF2B5EF4-FFF2-40B4-BE49-F238E27FC236}">
                            <a16:creationId xmlns:a16="http://schemas.microsoft.com/office/drawing/2014/main" id="{32E34E6D-289C-4753-B446-0DDF02475DF4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rot="5400000">
                        <a:off x="3815" y="2664"/>
                        <a:ext cx="1137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wrap="none"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74" name="Line 186 2">
                        <a:extLst>
                          <a:ext uri="{FF2B5EF4-FFF2-40B4-BE49-F238E27FC236}">
                            <a16:creationId xmlns:a16="http://schemas.microsoft.com/office/drawing/2014/main" id="{5146DB03-0C7A-42C3-8A6C-9090716A6D14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rot="5400000">
                        <a:off x="3741" y="2664"/>
                        <a:ext cx="1137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wrap="none"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</p:grpSp>
                <p:sp>
                  <p:nvSpPr>
                    <p:cNvPr id="166" name="Rectangle 187 2">
                      <a:extLst>
                        <a:ext uri="{FF2B5EF4-FFF2-40B4-BE49-F238E27FC236}">
                          <a16:creationId xmlns:a16="http://schemas.microsoft.com/office/drawing/2014/main" id="{4D8EBCDA-6C47-4DD0-8C2C-2E07EB9E6085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8244445" y="2335213"/>
                      <a:ext cx="236512" cy="6134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chemeClr val="bg1"/>
                      </a:solidFill>
                      <a:miter lim="800000"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wrap="none"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67" name="Freeform 188 2">
                      <a:extLst>
                        <a:ext uri="{FF2B5EF4-FFF2-40B4-BE49-F238E27FC236}">
                          <a16:creationId xmlns:a16="http://schemas.microsoft.com/office/drawing/2014/main" id="{2FC89EBA-5DF0-48D6-9EDA-0CFCFB19850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8275104" y="4681506"/>
                      <a:ext cx="326299" cy="244269"/>
                    </a:xfrm>
                    <a:custGeom>
                      <a:avLst/>
                      <a:gdLst/>
                      <a:ahLst/>
                      <a:cxnLst>
                        <a:cxn ang="0">
                          <a:pos x="10" y="130"/>
                        </a:cxn>
                        <a:cxn ang="0">
                          <a:pos x="56" y="9"/>
                        </a:cxn>
                        <a:cxn ang="0">
                          <a:pos x="103" y="149"/>
                        </a:cxn>
                        <a:cxn ang="0">
                          <a:pos x="177" y="46"/>
                        </a:cxn>
                        <a:cxn ang="0">
                          <a:pos x="242" y="121"/>
                        </a:cxn>
                        <a:cxn ang="0">
                          <a:pos x="307" y="0"/>
                        </a:cxn>
                        <a:cxn ang="0">
                          <a:pos x="363" y="111"/>
                        </a:cxn>
                        <a:cxn ang="0">
                          <a:pos x="363" y="223"/>
                        </a:cxn>
                        <a:cxn ang="0">
                          <a:pos x="0" y="223"/>
                        </a:cxn>
                        <a:cxn ang="0">
                          <a:pos x="10" y="130"/>
                        </a:cxn>
                      </a:cxnLst>
                      <a:rect l="0" t="0" r="r" b="b"/>
                      <a:pathLst>
                        <a:path w="363" h="223">
                          <a:moveTo>
                            <a:pt x="10" y="130"/>
                          </a:moveTo>
                          <a:lnTo>
                            <a:pt x="56" y="9"/>
                          </a:lnTo>
                          <a:lnTo>
                            <a:pt x="103" y="149"/>
                          </a:lnTo>
                          <a:lnTo>
                            <a:pt x="177" y="46"/>
                          </a:lnTo>
                          <a:lnTo>
                            <a:pt x="242" y="121"/>
                          </a:lnTo>
                          <a:lnTo>
                            <a:pt x="307" y="0"/>
                          </a:lnTo>
                          <a:lnTo>
                            <a:pt x="363" y="111"/>
                          </a:lnTo>
                          <a:lnTo>
                            <a:pt x="363" y="223"/>
                          </a:lnTo>
                          <a:lnTo>
                            <a:pt x="0" y="223"/>
                          </a:lnTo>
                          <a:lnTo>
                            <a:pt x="10" y="130"/>
                          </a:lnTo>
                          <a:close/>
                        </a:path>
                      </a:pathLst>
                    </a:custGeom>
                    <a:solidFill>
                      <a:schemeClr val="bg1"/>
                    </a:solidFill>
                    <a:ln w="12700" cap="flat" cmpd="sng">
                      <a:solidFill>
                        <a:schemeClr val="bg1"/>
                      </a:solidFill>
                      <a:prstDash val="solid"/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grpSp>
                  <p:nvGrpSpPr>
                    <p:cNvPr id="169" name="Group 168">
                      <a:extLst>
                        <a:ext uri="{FF2B5EF4-FFF2-40B4-BE49-F238E27FC236}">
                          <a16:creationId xmlns:a16="http://schemas.microsoft.com/office/drawing/2014/main" id="{C729B5B3-8A0E-478F-A76A-62C01559001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553026" y="4491990"/>
                      <a:ext cx="3497312" cy="613410"/>
                      <a:chOff x="5553026" y="4491990"/>
                      <a:chExt cx="3497312" cy="613410"/>
                    </a:xfrm>
                  </p:grpSpPr>
                  <p:grpSp>
                    <p:nvGrpSpPr>
                      <p:cNvPr id="196" name="Group 144">
                        <a:extLst>
                          <a:ext uri="{FF2B5EF4-FFF2-40B4-BE49-F238E27FC236}">
                            <a16:creationId xmlns:a16="http://schemas.microsoft.com/office/drawing/2014/main" id="{FA86264D-8509-4566-8CF9-E56904EB0908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5931884" y="4491990"/>
                        <a:ext cx="3118454" cy="613410"/>
                        <a:chOff x="1920" y="3764"/>
                        <a:chExt cx="2848" cy="560"/>
                      </a:xfrm>
                    </p:grpSpPr>
                    <p:sp>
                      <p:nvSpPr>
                        <p:cNvPr id="266" name="Line 145 2">
                          <a:extLst>
                            <a:ext uri="{FF2B5EF4-FFF2-40B4-BE49-F238E27FC236}">
                              <a16:creationId xmlns:a16="http://schemas.microsoft.com/office/drawing/2014/main" id="{5A105E5B-D2C1-46B0-B990-3BE146D57E23}"/>
                            </a:ext>
                          </a:extLst>
                        </p:cNvPr>
                        <p:cNvSpPr>
                          <a:spLocks noChangeShapeType="1"/>
                        </p:cNvSpPr>
                        <p:nvPr/>
                      </p:nvSpPr>
                      <p:spPr bwMode="auto">
                        <a:xfrm flipH="1">
                          <a:off x="1920" y="3768"/>
                          <a:ext cx="2468" cy="0"/>
                        </a:xfrm>
                        <a:prstGeom prst="line">
                          <a:avLst/>
                        </a:prstGeom>
                        <a:noFill/>
                        <a:ln w="12700">
                          <a:solidFill>
                            <a:schemeClr val="tx1"/>
                          </a:solidFill>
                          <a:round/>
                          <a:headEnd type="none" w="lg" len="med"/>
                          <a:tailEnd type="none" w="lg" len="med"/>
                        </a:ln>
                        <a:effectLst/>
                      </p:spPr>
                      <p:txBody>
                        <a:bodyPr wrap="none" anchor="ctr">
                          <a:spAutoFit/>
                        </a:bodyPr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267" name="Line 146 2">
                          <a:extLst>
                            <a:ext uri="{FF2B5EF4-FFF2-40B4-BE49-F238E27FC236}">
                              <a16:creationId xmlns:a16="http://schemas.microsoft.com/office/drawing/2014/main" id="{5CDD7E09-977C-4102-8221-DDFB30BD0238}"/>
                            </a:ext>
                          </a:extLst>
                        </p:cNvPr>
                        <p:cNvSpPr>
                          <a:spLocks noChangeShapeType="1"/>
                        </p:cNvSpPr>
                        <p:nvPr/>
                      </p:nvSpPr>
                      <p:spPr bwMode="auto">
                        <a:xfrm flipH="1">
                          <a:off x="1920" y="3928"/>
                          <a:ext cx="2468" cy="0"/>
                        </a:xfrm>
                        <a:prstGeom prst="line">
                          <a:avLst/>
                        </a:prstGeom>
                        <a:noFill/>
                        <a:ln w="12700">
                          <a:solidFill>
                            <a:schemeClr val="tx1"/>
                          </a:solidFill>
                          <a:round/>
                          <a:headEnd type="none" w="lg" len="med"/>
                          <a:tailEnd type="none" w="lg" len="med"/>
                        </a:ln>
                        <a:effectLst/>
                      </p:spPr>
                      <p:txBody>
                        <a:bodyPr wrap="none" anchor="ctr">
                          <a:spAutoFit/>
                        </a:bodyPr>
                        <a:lstStyle/>
                        <a:p>
                          <a:endParaRPr lang="en-US"/>
                        </a:p>
                      </p:txBody>
                    </p:sp>
                    <p:grpSp>
                      <p:nvGrpSpPr>
                        <p:cNvPr id="268" name="Group 147">
                          <a:extLst>
                            <a:ext uri="{FF2B5EF4-FFF2-40B4-BE49-F238E27FC236}">
                              <a16:creationId xmlns:a16="http://schemas.microsoft.com/office/drawing/2014/main" id="{883ABB80-0902-4AEC-8C02-48111C33D9B2}"/>
                            </a:ext>
                          </a:extLst>
                        </p:cNvPr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4380" y="3764"/>
                          <a:ext cx="388" cy="388"/>
                          <a:chOff x="4380" y="3764"/>
                          <a:chExt cx="388" cy="388"/>
                        </a:xfrm>
                      </p:grpSpPr>
                      <p:sp>
                        <p:nvSpPr>
                          <p:cNvPr id="271" name="Arc 148 2">
                            <a:extLst>
                              <a:ext uri="{FF2B5EF4-FFF2-40B4-BE49-F238E27FC236}">
                                <a16:creationId xmlns:a16="http://schemas.microsoft.com/office/drawing/2014/main" id="{20230A66-C4FD-4F79-B227-1CF35C752BCB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 bwMode="auto">
                          <a:xfrm>
                            <a:off x="4380" y="3764"/>
                            <a:ext cx="388" cy="388"/>
                          </a:xfrm>
                          <a:custGeom>
                            <a:avLst/>
                            <a:gdLst>
                              <a:gd name="G0" fmla="+- 0 0 0"/>
                              <a:gd name="G1" fmla="+- 21600 0 0"/>
                              <a:gd name="G2" fmla="+- 21600 0 0"/>
                              <a:gd name="T0" fmla="*/ 0 w 21600"/>
                              <a:gd name="T1" fmla="*/ 0 h 21600"/>
                              <a:gd name="T2" fmla="*/ 21600 w 21600"/>
                              <a:gd name="T3" fmla="*/ 21600 h 21600"/>
                              <a:gd name="T4" fmla="*/ 0 w 21600"/>
                              <a:gd name="T5" fmla="*/ 21600 h 21600"/>
                            </a:gdLst>
                            <a:ahLst/>
                            <a:cxnLst>
                              <a:cxn ang="0">
                                <a:pos x="T0" y="T1"/>
                              </a:cxn>
                              <a:cxn ang="0">
                                <a:pos x="T2" y="T3"/>
                              </a:cxn>
                              <a:cxn ang="0">
                                <a:pos x="T4" y="T5"/>
                              </a:cxn>
                            </a:cxnLst>
                            <a:rect l="0" t="0" r="r" b="b"/>
                            <a:pathLst>
                              <a:path w="21600" h="21600" fill="none" extrusionOk="0">
                                <a:moveTo>
                                  <a:pt x="-1" y="0"/>
                                </a:moveTo>
                                <a:cubicBezTo>
                                  <a:pt x="11929" y="0"/>
                                  <a:pt x="21600" y="9670"/>
                                  <a:pt x="21600" y="21600"/>
                                </a:cubicBezTo>
                              </a:path>
                              <a:path w="21600" h="21600" stroke="0" extrusionOk="0">
                                <a:moveTo>
                                  <a:pt x="-1" y="0"/>
                                </a:moveTo>
                                <a:cubicBezTo>
                                  <a:pt x="11929" y="0"/>
                                  <a:pt x="21600" y="9670"/>
                                  <a:pt x="21600" y="21600"/>
                                </a:cubicBezTo>
                                <a:lnTo>
                                  <a:pt x="0" y="21600"/>
                                </a:lnTo>
                                <a:close/>
                              </a:path>
                            </a:pathLst>
                          </a:custGeom>
                          <a:noFill/>
                          <a:ln w="12700">
                            <a:solidFill>
                              <a:schemeClr val="tx1"/>
                            </a:solidFill>
                            <a:round/>
                            <a:headEnd type="none" w="lg" len="med"/>
                            <a:tailEnd type="none" w="lg" len="med"/>
                          </a:ln>
                          <a:effectLst/>
                        </p:spPr>
                        <p:txBody>
                          <a:bodyPr anchor="ctr">
                            <a:spAutoFit/>
                          </a:bodyPr>
                          <a:lstStyle/>
                          <a:p>
                            <a:endParaRPr lang="en-US"/>
                          </a:p>
                        </p:txBody>
                      </p:sp>
                      <p:sp>
                        <p:nvSpPr>
                          <p:cNvPr id="272" name="Arc 149 2">
                            <a:extLst>
                              <a:ext uri="{FF2B5EF4-FFF2-40B4-BE49-F238E27FC236}">
                                <a16:creationId xmlns:a16="http://schemas.microsoft.com/office/drawing/2014/main" id="{E7FCD511-C590-481E-AE59-F378317576B6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 bwMode="auto">
                          <a:xfrm>
                            <a:off x="4380" y="3924"/>
                            <a:ext cx="228" cy="228"/>
                          </a:xfrm>
                          <a:custGeom>
                            <a:avLst/>
                            <a:gdLst>
                              <a:gd name="G0" fmla="+- 0 0 0"/>
                              <a:gd name="G1" fmla="+- 21600 0 0"/>
                              <a:gd name="G2" fmla="+- 21600 0 0"/>
                              <a:gd name="T0" fmla="*/ 0 w 21600"/>
                              <a:gd name="T1" fmla="*/ 0 h 21600"/>
                              <a:gd name="T2" fmla="*/ 21600 w 21600"/>
                              <a:gd name="T3" fmla="*/ 21600 h 21600"/>
                              <a:gd name="T4" fmla="*/ 0 w 21600"/>
                              <a:gd name="T5" fmla="*/ 21600 h 21600"/>
                            </a:gdLst>
                            <a:ahLst/>
                            <a:cxnLst>
                              <a:cxn ang="0">
                                <a:pos x="T0" y="T1"/>
                              </a:cxn>
                              <a:cxn ang="0">
                                <a:pos x="T2" y="T3"/>
                              </a:cxn>
                              <a:cxn ang="0">
                                <a:pos x="T4" y="T5"/>
                              </a:cxn>
                            </a:cxnLst>
                            <a:rect l="0" t="0" r="r" b="b"/>
                            <a:pathLst>
                              <a:path w="21600" h="21600" fill="none" extrusionOk="0">
                                <a:moveTo>
                                  <a:pt x="-1" y="0"/>
                                </a:moveTo>
                                <a:cubicBezTo>
                                  <a:pt x="11929" y="0"/>
                                  <a:pt x="21600" y="9670"/>
                                  <a:pt x="21600" y="21600"/>
                                </a:cubicBezTo>
                              </a:path>
                              <a:path w="21600" h="21600" stroke="0" extrusionOk="0">
                                <a:moveTo>
                                  <a:pt x="-1" y="0"/>
                                </a:moveTo>
                                <a:cubicBezTo>
                                  <a:pt x="11929" y="0"/>
                                  <a:pt x="21600" y="9670"/>
                                  <a:pt x="21600" y="21600"/>
                                </a:cubicBezTo>
                                <a:lnTo>
                                  <a:pt x="0" y="21600"/>
                                </a:lnTo>
                                <a:close/>
                              </a:path>
                            </a:pathLst>
                          </a:custGeom>
                          <a:noFill/>
                          <a:ln w="12700">
                            <a:solidFill>
                              <a:schemeClr val="tx1"/>
                            </a:solidFill>
                            <a:round/>
                            <a:headEnd type="none" w="lg" len="med"/>
                            <a:tailEnd type="none" w="lg" len="med"/>
                          </a:ln>
                          <a:effectLst/>
                        </p:spPr>
                        <p:txBody>
                          <a:bodyPr anchor="ctr">
                            <a:spAutoFit/>
                          </a:bodyPr>
                          <a:lstStyle/>
                          <a:p>
                            <a:endParaRPr lang="en-US"/>
                          </a:p>
                        </p:txBody>
                      </p:sp>
                    </p:grpSp>
                    <p:sp>
                      <p:nvSpPr>
                        <p:cNvPr id="269" name="Line 150 2">
                          <a:extLst>
                            <a:ext uri="{FF2B5EF4-FFF2-40B4-BE49-F238E27FC236}">
                              <a16:creationId xmlns:a16="http://schemas.microsoft.com/office/drawing/2014/main" id="{18DD0D56-BB34-44B1-AAE8-EE39FFFB636C}"/>
                            </a:ext>
                          </a:extLst>
                        </p:cNvPr>
                        <p:cNvSpPr>
                          <a:spLocks noChangeShapeType="1"/>
                        </p:cNvSpPr>
                        <p:nvPr/>
                      </p:nvSpPr>
                      <p:spPr bwMode="auto">
                        <a:xfrm>
                          <a:off x="4608" y="4140"/>
                          <a:ext cx="0" cy="180"/>
                        </a:xfrm>
                        <a:prstGeom prst="line">
                          <a:avLst/>
                        </a:prstGeom>
                        <a:noFill/>
                        <a:ln w="12700">
                          <a:solidFill>
                            <a:schemeClr val="tx1"/>
                          </a:solidFill>
                          <a:round/>
                          <a:headEnd type="none" w="lg" len="med"/>
                          <a:tailEnd type="none" w="lg" len="med"/>
                        </a:ln>
                        <a:effectLst/>
                      </p:spPr>
                      <p:txBody>
                        <a:bodyPr wrap="none" anchor="ctr">
                          <a:spAutoFit/>
                        </a:bodyPr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270" name="Line 151 2">
                          <a:extLst>
                            <a:ext uri="{FF2B5EF4-FFF2-40B4-BE49-F238E27FC236}">
                              <a16:creationId xmlns:a16="http://schemas.microsoft.com/office/drawing/2014/main" id="{7C300C4C-D24A-49FF-8C6A-521655CC16C5}"/>
                            </a:ext>
                          </a:extLst>
                        </p:cNvPr>
                        <p:cNvSpPr>
                          <a:spLocks noChangeShapeType="1"/>
                        </p:cNvSpPr>
                        <p:nvPr/>
                      </p:nvSpPr>
                      <p:spPr bwMode="auto">
                        <a:xfrm>
                          <a:off x="4768" y="4144"/>
                          <a:ext cx="0" cy="180"/>
                        </a:xfrm>
                        <a:prstGeom prst="line">
                          <a:avLst/>
                        </a:prstGeom>
                        <a:noFill/>
                        <a:ln w="12700">
                          <a:solidFill>
                            <a:schemeClr val="tx1"/>
                          </a:solidFill>
                          <a:round/>
                          <a:headEnd type="none" w="lg" len="med"/>
                          <a:tailEnd type="none" w="lg" len="med"/>
                        </a:ln>
                        <a:effectLst/>
                      </p:spPr>
                      <p:txBody>
                        <a:bodyPr wrap="none" anchor="ctr">
                          <a:spAutoFit/>
                        </a:bodyPr>
                        <a:lstStyle/>
                        <a:p>
                          <a:endParaRPr lang="en-US"/>
                        </a:p>
                      </p:txBody>
                    </p:sp>
                  </p:grpSp>
                  <p:sp>
                    <p:nvSpPr>
                      <p:cNvPr id="202" name="Arc 164 2">
                        <a:extLst>
                          <a:ext uri="{FF2B5EF4-FFF2-40B4-BE49-F238E27FC236}">
                            <a16:creationId xmlns:a16="http://schemas.microsoft.com/office/drawing/2014/main" id="{506BFD1A-448A-4B68-A481-C40F136B6AB0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 flipH="1">
                        <a:off x="5553026" y="4495276"/>
                        <a:ext cx="378857" cy="553164"/>
                      </a:xfrm>
                      <a:custGeom>
                        <a:avLst/>
                        <a:gdLst>
                          <a:gd name="G0" fmla="+- 0 0 0"/>
                          <a:gd name="G1" fmla="+- 21600 0 0"/>
                          <a:gd name="G2" fmla="+- 21600 0 0"/>
                          <a:gd name="T0" fmla="*/ 0 w 21600"/>
                          <a:gd name="T1" fmla="*/ 0 h 21600"/>
                          <a:gd name="T2" fmla="*/ 21600 w 21600"/>
                          <a:gd name="T3" fmla="*/ 21600 h 21600"/>
                          <a:gd name="T4" fmla="*/ 0 w 21600"/>
                          <a:gd name="T5" fmla="*/ 21600 h 21600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</a:cxnLst>
                        <a:rect l="0" t="0" r="r" b="b"/>
                        <a:pathLst>
                          <a:path w="21600" h="21600" fill="none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</a:path>
                          <a:path w="21600" h="21600" stroke="0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  <a:lnTo>
                              <a:pt x="0" y="21600"/>
                            </a:lnTo>
                            <a:close/>
                          </a:path>
                        </a:pathLst>
                      </a:custGeom>
                      <a:noFill/>
                      <a:ln w="6350">
                        <a:solidFill>
                          <a:schemeClr val="hlink"/>
                        </a:solidFill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30" name="Arc 165 2">
                        <a:extLst>
                          <a:ext uri="{FF2B5EF4-FFF2-40B4-BE49-F238E27FC236}">
                            <a16:creationId xmlns:a16="http://schemas.microsoft.com/office/drawing/2014/main" id="{86BF2795-9366-41DA-B4CB-BA9AB0DE6B1B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 flipH="1">
                        <a:off x="5651573" y="4673822"/>
                        <a:ext cx="280311" cy="377904"/>
                      </a:xfrm>
                      <a:custGeom>
                        <a:avLst/>
                        <a:gdLst>
                          <a:gd name="G0" fmla="+- 0 0 0"/>
                          <a:gd name="G1" fmla="+- 21600 0 0"/>
                          <a:gd name="G2" fmla="+- 21600 0 0"/>
                          <a:gd name="T0" fmla="*/ 0 w 21600"/>
                          <a:gd name="T1" fmla="*/ 0 h 21600"/>
                          <a:gd name="T2" fmla="*/ 21600 w 21600"/>
                          <a:gd name="T3" fmla="*/ 21600 h 21600"/>
                          <a:gd name="T4" fmla="*/ 0 w 21600"/>
                          <a:gd name="T5" fmla="*/ 21600 h 21600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</a:cxnLst>
                        <a:rect l="0" t="0" r="r" b="b"/>
                        <a:pathLst>
                          <a:path w="21600" h="21600" fill="none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</a:path>
                          <a:path w="21600" h="21600" stroke="0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  <a:lnTo>
                              <a:pt x="0" y="21600"/>
                            </a:lnTo>
                            <a:close/>
                          </a:path>
                        </a:pathLst>
                      </a:custGeom>
                      <a:noFill/>
                      <a:ln w="6350">
                        <a:solidFill>
                          <a:schemeClr val="hlink"/>
                        </a:solidFill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31" name="Arc 166 2">
                        <a:extLst>
                          <a:ext uri="{FF2B5EF4-FFF2-40B4-BE49-F238E27FC236}">
                            <a16:creationId xmlns:a16="http://schemas.microsoft.com/office/drawing/2014/main" id="{64E52C09-EC7D-4568-816E-E84C6A30F304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 flipH="1">
                        <a:off x="5628579" y="4627816"/>
                        <a:ext cx="296735" cy="420624"/>
                      </a:xfrm>
                      <a:custGeom>
                        <a:avLst/>
                        <a:gdLst>
                          <a:gd name="G0" fmla="+- 0 0 0"/>
                          <a:gd name="G1" fmla="+- 21600 0 0"/>
                          <a:gd name="G2" fmla="+- 21600 0 0"/>
                          <a:gd name="T0" fmla="*/ 0 w 21600"/>
                          <a:gd name="T1" fmla="*/ 0 h 21600"/>
                          <a:gd name="T2" fmla="*/ 21600 w 21600"/>
                          <a:gd name="T3" fmla="*/ 21600 h 21600"/>
                          <a:gd name="T4" fmla="*/ 0 w 21600"/>
                          <a:gd name="T5" fmla="*/ 21600 h 21600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</a:cxnLst>
                        <a:rect l="0" t="0" r="r" b="b"/>
                        <a:pathLst>
                          <a:path w="21600" h="21600" fill="none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</a:path>
                          <a:path w="21600" h="21600" stroke="0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  <a:lnTo>
                              <a:pt x="0" y="21600"/>
                            </a:lnTo>
                            <a:close/>
                          </a:path>
                        </a:pathLst>
                      </a:custGeom>
                      <a:noFill/>
                      <a:ln w="6350">
                        <a:solidFill>
                          <a:schemeClr val="hlink"/>
                        </a:solidFill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32" name="Arc 167 2">
                        <a:extLst>
                          <a:ext uri="{FF2B5EF4-FFF2-40B4-BE49-F238E27FC236}">
                            <a16:creationId xmlns:a16="http://schemas.microsoft.com/office/drawing/2014/main" id="{88091511-FABE-45F4-8138-9C6DE9E2E7BB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 flipH="1">
                        <a:off x="5608870" y="4588383"/>
                        <a:ext cx="313159" cy="460058"/>
                      </a:xfrm>
                      <a:custGeom>
                        <a:avLst/>
                        <a:gdLst>
                          <a:gd name="G0" fmla="+- 0 0 0"/>
                          <a:gd name="G1" fmla="+- 21600 0 0"/>
                          <a:gd name="G2" fmla="+- 21600 0 0"/>
                          <a:gd name="T0" fmla="*/ 0 w 21600"/>
                          <a:gd name="T1" fmla="*/ 0 h 21600"/>
                          <a:gd name="T2" fmla="*/ 21600 w 21600"/>
                          <a:gd name="T3" fmla="*/ 21600 h 21600"/>
                          <a:gd name="T4" fmla="*/ 0 w 21600"/>
                          <a:gd name="T5" fmla="*/ 21600 h 21600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</a:cxnLst>
                        <a:rect l="0" t="0" r="r" b="b"/>
                        <a:pathLst>
                          <a:path w="21600" h="21600" fill="none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</a:path>
                          <a:path w="21600" h="21600" stroke="0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  <a:lnTo>
                              <a:pt x="0" y="21600"/>
                            </a:lnTo>
                            <a:close/>
                          </a:path>
                        </a:pathLst>
                      </a:custGeom>
                      <a:noFill/>
                      <a:ln w="6350">
                        <a:solidFill>
                          <a:schemeClr val="hlink"/>
                        </a:solidFill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64" name="Arc 168 2">
                        <a:extLst>
                          <a:ext uri="{FF2B5EF4-FFF2-40B4-BE49-F238E27FC236}">
                            <a16:creationId xmlns:a16="http://schemas.microsoft.com/office/drawing/2014/main" id="{9F8F8208-0120-4F5F-B98E-38FDC23E6189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 flipH="1">
                        <a:off x="5585875" y="4548949"/>
                        <a:ext cx="332869" cy="496205"/>
                      </a:xfrm>
                      <a:custGeom>
                        <a:avLst/>
                        <a:gdLst>
                          <a:gd name="G0" fmla="+- 0 0 0"/>
                          <a:gd name="G1" fmla="+- 21600 0 0"/>
                          <a:gd name="G2" fmla="+- 21600 0 0"/>
                          <a:gd name="T0" fmla="*/ 0 w 21600"/>
                          <a:gd name="T1" fmla="*/ 0 h 21600"/>
                          <a:gd name="T2" fmla="*/ 21600 w 21600"/>
                          <a:gd name="T3" fmla="*/ 21600 h 21600"/>
                          <a:gd name="T4" fmla="*/ 0 w 21600"/>
                          <a:gd name="T5" fmla="*/ 21600 h 21600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</a:cxnLst>
                        <a:rect l="0" t="0" r="r" b="b"/>
                        <a:pathLst>
                          <a:path w="21600" h="21600" fill="none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</a:path>
                          <a:path w="21600" h="21600" stroke="0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  <a:lnTo>
                              <a:pt x="0" y="21600"/>
                            </a:lnTo>
                            <a:close/>
                          </a:path>
                        </a:pathLst>
                      </a:custGeom>
                      <a:noFill/>
                      <a:ln w="6350">
                        <a:solidFill>
                          <a:schemeClr val="hlink"/>
                        </a:solidFill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anchor="ctr">
                        <a:spAutoFit/>
                      </a:bodyPr>
                      <a:lstStyle/>
                      <a:p>
                        <a:endParaRPr lang="en-US" dirty="0"/>
                      </a:p>
                    </p:txBody>
                  </p:sp>
                  <p:sp>
                    <p:nvSpPr>
                      <p:cNvPr id="265" name="Rectangle 189 2">
                        <a:extLst>
                          <a:ext uri="{FF2B5EF4-FFF2-40B4-BE49-F238E27FC236}">
                            <a16:creationId xmlns:a16="http://schemas.microsoft.com/office/drawing/2014/main" id="{8FF037D6-A197-41F4-85B5-5E724431225F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8252110" y="4505134"/>
                        <a:ext cx="394187" cy="157734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12700">
                        <a:solidFill>
                          <a:schemeClr val="bg1"/>
                        </a:solidFill>
                        <a:miter lim="800000"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</p:grpSp>
                <p:sp>
                  <p:nvSpPr>
                    <p:cNvPr id="170" name="Rectangle 190 2">
                      <a:extLst>
                        <a:ext uri="{FF2B5EF4-FFF2-40B4-BE49-F238E27FC236}">
                          <a16:creationId xmlns:a16="http://schemas.microsoft.com/office/drawing/2014/main" id="{140F3573-15F4-4B34-9C3E-E7CBF27A3314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7314822" y="3754819"/>
                      <a:ext cx="32849" cy="31985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chemeClr val="bg1"/>
                      </a:solidFill>
                      <a:miter lim="800000"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pic>
                  <p:nvPicPr>
                    <p:cNvPr id="171" name="Picture 170">
                      <a:extLst>
                        <a:ext uri="{FF2B5EF4-FFF2-40B4-BE49-F238E27FC236}">
                          <a16:creationId xmlns:a16="http://schemas.microsoft.com/office/drawing/2014/main" id="{E0253E3F-CD63-4463-963A-621F2B39BCC3}"/>
                        </a:ext>
                      </a:extLst>
                    </p:cNvPr>
                    <p:cNvPicPr>
                      <a:picLocks noChangeAspect="1"/>
                    </p:cNvPicPr>
                    <p:nvPr>
                      <p:custDataLst>
                        <p:tags r:id="rId4"/>
                      </p:custDataLst>
                    </p:nvPr>
                  </p:nvPicPr>
                  <p:blipFill>
                    <a:blip r:embed="rId11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4841000" y="3141181"/>
                      <a:ext cx="224000" cy="21638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</p:spPr>
                </p:pic>
                <p:cxnSp>
                  <p:nvCxnSpPr>
                    <p:cNvPr id="172" name="Straight Connector 171">
                      <a:extLst>
                        <a:ext uri="{FF2B5EF4-FFF2-40B4-BE49-F238E27FC236}">
                          <a16:creationId xmlns:a16="http://schemas.microsoft.com/office/drawing/2014/main" id="{0249E9FA-7BC2-49E2-85AF-6934109ED96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4648200" y="4191000"/>
                      <a:ext cx="805477" cy="0"/>
                    </a:xfrm>
                    <a:prstGeom prst="line">
                      <a:avLst/>
                    </a:prstGeom>
                    <a:ln w="28575">
                      <a:solidFill>
                        <a:srgbClr val="C00000"/>
                      </a:solidFill>
                      <a:prstDash val="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94" name="Straight Connector 193">
                      <a:extLst>
                        <a:ext uri="{FF2B5EF4-FFF2-40B4-BE49-F238E27FC236}">
                          <a16:creationId xmlns:a16="http://schemas.microsoft.com/office/drawing/2014/main" id="{19C07A9B-7209-4963-929D-074F72D054D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4635061" y="2501710"/>
                      <a:ext cx="3626904" cy="0"/>
                    </a:xfrm>
                    <a:prstGeom prst="line">
                      <a:avLst/>
                    </a:prstGeom>
                    <a:ln w="28575">
                      <a:solidFill>
                        <a:srgbClr val="C00000"/>
                      </a:solidFill>
                      <a:prstDash val="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95" name="Line 140 2">
                      <a:extLst>
                        <a:ext uri="{FF2B5EF4-FFF2-40B4-BE49-F238E27FC236}">
                          <a16:creationId xmlns:a16="http://schemas.microsoft.com/office/drawing/2014/main" id="{536D944B-64E8-49A4-BB0D-90B6419F9073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7112254" y="2501710"/>
                      <a:ext cx="1149712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wrap="square" anchor="ctr">
                      <a:spAutoFit/>
                    </a:bodyPr>
                    <a:lstStyle/>
                    <a:p>
                      <a:endParaRPr lang="en-US" dirty="0"/>
                    </a:p>
                  </p:txBody>
                </p:sp>
              </p:grpSp>
              <p:cxnSp>
                <p:nvCxnSpPr>
                  <p:cNvPr id="138" name="Straight Connector 137">
                    <a:extLst>
                      <a:ext uri="{FF2B5EF4-FFF2-40B4-BE49-F238E27FC236}">
                        <a16:creationId xmlns:a16="http://schemas.microsoft.com/office/drawing/2014/main" id="{9E27EA13-4552-44AC-8EB8-73A225A9FB5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890277" y="3538521"/>
                    <a:ext cx="1137667" cy="0"/>
                  </a:xfrm>
                  <a:prstGeom prst="line">
                    <a:avLst/>
                  </a:prstGeom>
                  <a:ln w="28575">
                    <a:solidFill>
                      <a:srgbClr val="C00000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39" name="Line 6 4">
                    <a:extLst>
                      <a:ext uri="{FF2B5EF4-FFF2-40B4-BE49-F238E27FC236}">
                        <a16:creationId xmlns:a16="http://schemas.microsoft.com/office/drawing/2014/main" id="{FB79EE5B-E09C-41DB-B666-90D0B8F2008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419412" y="2282811"/>
                    <a:ext cx="0" cy="1241471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 type="triangle" w="lg" len="med"/>
                    <a:tailEnd type="triangle" w="lg" len="med"/>
                  </a:ln>
                  <a:effectLst/>
                </p:spPr>
                <p:txBody>
                  <a:bodyPr wrap="none" anchor="ctr"/>
                  <a:lstStyle/>
                  <a:p>
                    <a:endParaRPr lang="en-US" dirty="0"/>
                  </a:p>
                </p:txBody>
              </p:sp>
              <p:pic>
                <p:nvPicPr>
                  <p:cNvPr id="140" name="Picture 139">
                    <a:extLst>
                      <a:ext uri="{FF2B5EF4-FFF2-40B4-BE49-F238E27FC236}">
                        <a16:creationId xmlns:a16="http://schemas.microsoft.com/office/drawing/2014/main" id="{3ECABDF2-FE70-48FB-BDBB-DF2650ABD9AB}"/>
                      </a:ext>
                    </a:extLst>
                  </p:cNvPr>
                  <p:cNvPicPr>
                    <a:picLocks noChangeAspect="1"/>
                  </p:cNvPicPr>
                  <p:nvPr>
                    <p:custDataLst>
                      <p:tags r:id="rId2"/>
                    </p:custDataLst>
                  </p:nvPr>
                </p:nvPicPr>
                <p:blipFill>
                  <a:blip r:embed="rId1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038182" y="2823080"/>
                    <a:ext cx="614095" cy="214857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</p:pic>
              <p:pic>
                <p:nvPicPr>
                  <p:cNvPr id="141" name="Picture 140">
                    <a:extLst>
                      <a:ext uri="{FF2B5EF4-FFF2-40B4-BE49-F238E27FC236}">
                        <a16:creationId xmlns:a16="http://schemas.microsoft.com/office/drawing/2014/main" id="{548F6BAC-B015-43FA-ABD4-718BAF82BF02}"/>
                      </a:ext>
                    </a:extLst>
                  </p:cNvPr>
                  <p:cNvPicPr>
                    <a:picLocks noChangeAspect="1"/>
                  </p:cNvPicPr>
                  <p:nvPr>
                    <p:custDataLst>
                      <p:tags r:id="rId3"/>
                    </p:custDataLst>
                  </p:nvPr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-441478" y="5024956"/>
                    <a:ext cx="6598091" cy="230095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</p:pic>
            </p:grpSp>
            <p:pic>
              <p:nvPicPr>
                <p:cNvPr id="136" name="Picture 135">
                  <a:extLst>
                    <a:ext uri="{FF2B5EF4-FFF2-40B4-BE49-F238E27FC236}">
                      <a16:creationId xmlns:a16="http://schemas.microsoft.com/office/drawing/2014/main" id="{1FFBD365-A153-42D5-93FA-D32C8BF9E8A9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1"/>
                  </p:custDataLst>
                </p:nvPr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1175738" y="3447974"/>
                  <a:ext cx="7396568" cy="528762"/>
                </a:xfrm>
                <a:prstGeom prst="rect">
                  <a:avLst/>
                </a:prstGeom>
                <a:solidFill>
                  <a:schemeClr val="bg1"/>
                </a:solidFill>
              </p:spPr>
            </p:pic>
          </p:grpSp>
          <p:sp>
            <p:nvSpPr>
              <p:cNvPr id="287" name="Line 6 2">
                <a:extLst>
                  <a:ext uri="{FF2B5EF4-FFF2-40B4-BE49-F238E27FC236}">
                    <a16:creationId xmlns:a16="http://schemas.microsoft.com/office/drawing/2014/main" id="{A2EC703D-D8FC-4D44-9F7F-8EE6813815F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75520" y="6656276"/>
                <a:ext cx="0" cy="414909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none" w="lg" len="med"/>
                <a:tailEnd type="triangle" w="lg" len="med"/>
              </a:ln>
              <a:effectLst/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288" name="TextBox 287">
                <a:extLst>
                  <a:ext uri="{FF2B5EF4-FFF2-40B4-BE49-F238E27FC236}">
                    <a16:creationId xmlns:a16="http://schemas.microsoft.com/office/drawing/2014/main" id="{D28121E1-C862-4043-BF38-2FEF3256D548}"/>
                  </a:ext>
                </a:extLst>
              </p:cNvPr>
              <p:cNvSpPr txBox="1"/>
              <p:nvPr/>
            </p:nvSpPr>
            <p:spPr>
              <a:xfrm>
                <a:off x="1003569" y="6363011"/>
                <a:ext cx="7105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Valve</a:t>
                </a:r>
              </a:p>
            </p:txBody>
          </p:sp>
          <p:sp>
            <p:nvSpPr>
              <p:cNvPr id="289" name="Left Brace 288">
                <a:extLst>
                  <a:ext uri="{FF2B5EF4-FFF2-40B4-BE49-F238E27FC236}">
                    <a16:creationId xmlns:a16="http://schemas.microsoft.com/office/drawing/2014/main" id="{AA7707E4-9E8D-4B43-AA9D-F80187C0AB68}"/>
                  </a:ext>
                </a:extLst>
              </p:cNvPr>
              <p:cNvSpPr/>
              <p:nvPr/>
            </p:nvSpPr>
            <p:spPr>
              <a:xfrm flipH="1">
                <a:off x="4575698" y="4879731"/>
                <a:ext cx="663550" cy="1837919"/>
              </a:xfrm>
              <a:prstGeom prst="leftBrace">
                <a:avLst>
                  <a:gd name="adj1" fmla="val 8333"/>
                  <a:gd name="adj2" fmla="val 47728"/>
                </a:avLst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0" name="TextBox 289">
                <a:extLst>
                  <a:ext uri="{FF2B5EF4-FFF2-40B4-BE49-F238E27FC236}">
                    <a16:creationId xmlns:a16="http://schemas.microsoft.com/office/drawing/2014/main" id="{CB2E6029-74FA-4C66-9BC3-262A9E2B2349}"/>
                  </a:ext>
                </a:extLst>
              </p:cNvPr>
              <p:cNvSpPr txBox="1"/>
              <p:nvPr/>
            </p:nvSpPr>
            <p:spPr>
              <a:xfrm>
                <a:off x="5384306" y="5569426"/>
                <a:ext cx="64306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Tank</a:t>
                </a:r>
              </a:p>
            </p:txBody>
          </p:sp>
        </p:grpSp>
        <p:sp>
          <p:nvSpPr>
            <p:cNvPr id="291" name="TextBox 290">
              <a:extLst>
                <a:ext uri="{FF2B5EF4-FFF2-40B4-BE49-F238E27FC236}">
                  <a16:creationId xmlns:a16="http://schemas.microsoft.com/office/drawing/2014/main" id="{CA09E465-4BBD-4935-B4A0-48CDB62E09DF}"/>
                </a:ext>
              </a:extLst>
            </p:cNvPr>
            <p:cNvSpPr txBox="1"/>
            <p:nvPr/>
          </p:nvSpPr>
          <p:spPr>
            <a:xfrm>
              <a:off x="2214601" y="7246470"/>
              <a:ext cx="1846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Water source pipe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226656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>
            <a:extLst>
              <a:ext uri="{FF2B5EF4-FFF2-40B4-BE49-F238E27FC236}">
                <a16:creationId xmlns:a16="http://schemas.microsoft.com/office/drawing/2014/main" id="{464EB1CA-A808-408B-8325-EBBD3418DD57}"/>
              </a:ext>
            </a:extLst>
          </p:cNvPr>
          <p:cNvGrpSpPr/>
          <p:nvPr/>
        </p:nvGrpSpPr>
        <p:grpSpPr>
          <a:xfrm>
            <a:off x="1523999" y="-161695"/>
            <a:ext cx="9144001" cy="6858000"/>
            <a:chOff x="1523999" y="0"/>
            <a:chExt cx="9144001" cy="6858000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D2F6A2D1-F978-474D-B0B4-405BCF3160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4000" y="0"/>
              <a:ext cx="9144000" cy="6858000"/>
            </a:xfrm>
            <a:prstGeom prst="rect">
              <a:avLst/>
            </a:prstGeom>
          </p:spPr>
        </p:pic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04E1353-DA68-4BBD-924B-774567660A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24000" y="1732085"/>
              <a:ext cx="4059115" cy="1059753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6B198857-35CA-4AC3-ABB9-CEAD855FC61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83115" y="1732085"/>
              <a:ext cx="4756639" cy="202223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12AA29EC-1465-4E49-914B-F27FED21FDCE}"/>
                </a:ext>
              </a:extLst>
            </p:cNvPr>
            <p:cNvCxnSpPr>
              <a:cxnSpLocks/>
              <a:stCxn id="18" idx="3"/>
            </p:cNvCxnSpPr>
            <p:nvPr/>
          </p:nvCxnSpPr>
          <p:spPr>
            <a:xfrm flipH="1" flipV="1">
              <a:off x="10339756" y="1934310"/>
              <a:ext cx="328244" cy="1494690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34E67F11-B9BD-4F42-AA51-9FD974C7E622}"/>
                </a:ext>
              </a:extLst>
            </p:cNvPr>
            <p:cNvCxnSpPr>
              <a:cxnSpLocks/>
              <a:endCxn id="18" idx="3"/>
            </p:cNvCxnSpPr>
            <p:nvPr/>
          </p:nvCxnSpPr>
          <p:spPr>
            <a:xfrm flipV="1">
              <a:off x="10668000" y="3429000"/>
              <a:ext cx="0" cy="3429000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35405777-F13F-4931-9383-20997A03AC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23999" y="2791838"/>
              <a:ext cx="1" cy="4066162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BF284521-6633-4E6B-88D9-1951DF65A623}"/>
                </a:ext>
              </a:extLst>
            </p:cNvPr>
            <p:cNvCxnSpPr>
              <a:cxnSpLocks/>
            </p:cNvCxnSpPr>
            <p:nvPr/>
          </p:nvCxnSpPr>
          <p:spPr>
            <a:xfrm>
              <a:off x="1523999" y="6858000"/>
              <a:ext cx="9144001" cy="0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3C07175D-75DB-48E9-8ED5-E724F9B9A6D9}"/>
                </a:ext>
              </a:extLst>
            </p:cNvPr>
            <p:cNvSpPr txBox="1"/>
            <p:nvPr/>
          </p:nvSpPr>
          <p:spPr>
            <a:xfrm rot="157074">
              <a:off x="6220497" y="1263826"/>
              <a:ext cx="4111831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400" b="1" dirty="0" err="1"/>
                <a:t>AguaClara</a:t>
              </a:r>
              <a:r>
                <a:rPr lang="en-US" sz="3400" b="1" dirty="0"/>
                <a:t> Flocculator</a:t>
              </a:r>
            </a:p>
          </p:txBody>
        </p:sp>
      </p:grpSp>
      <p:sp>
        <p:nvSpPr>
          <p:cNvPr id="15" name="Arrow: Up 14">
            <a:extLst>
              <a:ext uri="{FF2B5EF4-FFF2-40B4-BE49-F238E27FC236}">
                <a16:creationId xmlns:a16="http://schemas.microsoft.com/office/drawing/2014/main" id="{33F0BD09-FFA9-436E-B840-6091E9E02DA1}"/>
              </a:ext>
            </a:extLst>
          </p:cNvPr>
          <p:cNvSpPr/>
          <p:nvPr/>
        </p:nvSpPr>
        <p:spPr bwMode="auto">
          <a:xfrm rot="1173513">
            <a:off x="8353970" y="2164648"/>
            <a:ext cx="576274" cy="4566954"/>
          </a:xfrm>
          <a:prstGeom prst="upArrow">
            <a:avLst>
              <a:gd name="adj1" fmla="val 50000"/>
              <a:gd name="adj2" fmla="val 90468"/>
            </a:avLst>
          </a:prstGeom>
          <a:solidFill>
            <a:srgbClr val="0563C1"/>
          </a:solidFill>
          <a:ln w="38100">
            <a:solidFill>
              <a:schemeClr val="tx1"/>
            </a:solidFill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noAutofit/>
          </a:bodyPr>
          <a:lstStyle/>
          <a:p>
            <a:pPr algn="l"/>
            <a:endParaRPr lang="en-US" dirty="0"/>
          </a:p>
        </p:txBody>
      </p:sp>
      <p:sp>
        <p:nvSpPr>
          <p:cNvPr id="40" name="Arrow: Up 39">
            <a:extLst>
              <a:ext uri="{FF2B5EF4-FFF2-40B4-BE49-F238E27FC236}">
                <a16:creationId xmlns:a16="http://schemas.microsoft.com/office/drawing/2014/main" id="{FD18C915-A9C7-423E-818F-E526743ED9B0}"/>
              </a:ext>
            </a:extLst>
          </p:cNvPr>
          <p:cNvSpPr/>
          <p:nvPr/>
        </p:nvSpPr>
        <p:spPr bwMode="auto">
          <a:xfrm rot="4143411" flipH="1">
            <a:off x="4140458" y="281299"/>
            <a:ext cx="313519" cy="4994139"/>
          </a:xfrm>
          <a:prstGeom prst="upArrow">
            <a:avLst>
              <a:gd name="adj1" fmla="val 50000"/>
              <a:gd name="adj2" fmla="val 90468"/>
            </a:avLst>
          </a:prstGeom>
          <a:solidFill>
            <a:srgbClr val="0563C1"/>
          </a:solidFill>
          <a:ln w="38100">
            <a:solidFill>
              <a:schemeClr val="tx1"/>
            </a:solidFill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noAutofit/>
          </a:bodyPr>
          <a:lstStyle/>
          <a:p>
            <a:pPr algn="l"/>
            <a:endParaRPr lang="en-US" dirty="0"/>
          </a:p>
        </p:txBody>
      </p:sp>
      <p:sp>
        <p:nvSpPr>
          <p:cNvPr id="41" name="Arrow: Up 40">
            <a:extLst>
              <a:ext uri="{FF2B5EF4-FFF2-40B4-BE49-F238E27FC236}">
                <a16:creationId xmlns:a16="http://schemas.microsoft.com/office/drawing/2014/main" id="{57AE6E1E-4187-4A28-8943-A3C1C97C026F}"/>
              </a:ext>
            </a:extLst>
          </p:cNvPr>
          <p:cNvSpPr/>
          <p:nvPr/>
        </p:nvSpPr>
        <p:spPr bwMode="auto">
          <a:xfrm rot="13879713">
            <a:off x="5455351" y="1471810"/>
            <a:ext cx="477399" cy="4516089"/>
          </a:xfrm>
          <a:prstGeom prst="upArrow">
            <a:avLst>
              <a:gd name="adj1" fmla="val 50000"/>
              <a:gd name="adj2" fmla="val 90468"/>
            </a:avLst>
          </a:prstGeom>
          <a:solidFill>
            <a:srgbClr val="0563C1"/>
          </a:solidFill>
          <a:ln w="38100">
            <a:solidFill>
              <a:schemeClr val="tx1"/>
            </a:solidFill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noAutofit/>
          </a:bodyPr>
          <a:lstStyle/>
          <a:p>
            <a:pPr algn="l"/>
            <a:endParaRPr lang="en-US" dirty="0"/>
          </a:p>
        </p:txBody>
      </p:sp>
      <p:sp>
        <p:nvSpPr>
          <p:cNvPr id="42" name="Arrow: Up 41">
            <a:extLst>
              <a:ext uri="{FF2B5EF4-FFF2-40B4-BE49-F238E27FC236}">
                <a16:creationId xmlns:a16="http://schemas.microsoft.com/office/drawing/2014/main" id="{3C83D3AC-F748-46B8-9F3E-215387DDFF49}"/>
              </a:ext>
            </a:extLst>
          </p:cNvPr>
          <p:cNvSpPr/>
          <p:nvPr/>
        </p:nvSpPr>
        <p:spPr bwMode="auto">
          <a:xfrm rot="15245230">
            <a:off x="3926592" y="552575"/>
            <a:ext cx="239839" cy="3345323"/>
          </a:xfrm>
          <a:prstGeom prst="upArrow">
            <a:avLst>
              <a:gd name="adj1" fmla="val 50000"/>
              <a:gd name="adj2" fmla="val 90468"/>
            </a:avLst>
          </a:prstGeom>
          <a:solidFill>
            <a:srgbClr val="0563C1"/>
          </a:solidFill>
          <a:ln w="38100">
            <a:solidFill>
              <a:schemeClr val="tx1"/>
            </a:solidFill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noAutofit/>
          </a:bodyPr>
          <a:lstStyle/>
          <a:p>
            <a:pPr algn="l"/>
            <a:endParaRPr lang="en-US" dirty="0"/>
          </a:p>
        </p:txBody>
      </p:sp>
      <p:sp>
        <p:nvSpPr>
          <p:cNvPr id="43" name="Arrow: Up 42">
            <a:extLst>
              <a:ext uri="{FF2B5EF4-FFF2-40B4-BE49-F238E27FC236}">
                <a16:creationId xmlns:a16="http://schemas.microsoft.com/office/drawing/2014/main" id="{D29AFA37-14BF-499F-AB35-FC7976ED0978}"/>
              </a:ext>
            </a:extLst>
          </p:cNvPr>
          <p:cNvSpPr/>
          <p:nvPr/>
        </p:nvSpPr>
        <p:spPr bwMode="auto">
          <a:xfrm rot="16372935">
            <a:off x="8394882" y="1200754"/>
            <a:ext cx="424977" cy="1575614"/>
          </a:xfrm>
          <a:prstGeom prst="upArrow">
            <a:avLst>
              <a:gd name="adj1" fmla="val 50000"/>
              <a:gd name="adj2" fmla="val 90468"/>
            </a:avLst>
          </a:prstGeom>
          <a:solidFill>
            <a:srgbClr val="0563C1"/>
          </a:solidFill>
          <a:ln w="38100">
            <a:solidFill>
              <a:schemeClr val="tx1"/>
            </a:solidFill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noAutofit/>
          </a:bodyPr>
          <a:lstStyle/>
          <a:p>
            <a:pPr algn="l"/>
            <a:endParaRPr lang="en-US" dirty="0"/>
          </a:p>
        </p:txBody>
      </p:sp>
      <p:sp>
        <p:nvSpPr>
          <p:cNvPr id="44" name="Arrow: Up 43">
            <a:extLst>
              <a:ext uri="{FF2B5EF4-FFF2-40B4-BE49-F238E27FC236}">
                <a16:creationId xmlns:a16="http://schemas.microsoft.com/office/drawing/2014/main" id="{C5180283-16D5-4476-A124-DCEE023AC1D2}"/>
              </a:ext>
            </a:extLst>
          </p:cNvPr>
          <p:cNvSpPr/>
          <p:nvPr/>
        </p:nvSpPr>
        <p:spPr bwMode="auto">
          <a:xfrm rot="18332287">
            <a:off x="2462790" y="3508380"/>
            <a:ext cx="454631" cy="2243660"/>
          </a:xfrm>
          <a:prstGeom prst="upArrow">
            <a:avLst>
              <a:gd name="adj1" fmla="val 50000"/>
              <a:gd name="adj2" fmla="val 90468"/>
            </a:avLst>
          </a:prstGeom>
          <a:solidFill>
            <a:srgbClr val="0563C1"/>
          </a:solidFill>
          <a:ln w="38100">
            <a:solidFill>
              <a:schemeClr val="tx1"/>
            </a:solidFill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noAutofit/>
          </a:bodyPr>
          <a:lstStyle/>
          <a:p>
            <a:pPr algn="l"/>
            <a:endParaRPr lang="en-US" dirty="0"/>
          </a:p>
        </p:txBody>
      </p:sp>
      <p:sp>
        <p:nvSpPr>
          <p:cNvPr id="45" name="Arrow: Up 44">
            <a:extLst>
              <a:ext uri="{FF2B5EF4-FFF2-40B4-BE49-F238E27FC236}">
                <a16:creationId xmlns:a16="http://schemas.microsoft.com/office/drawing/2014/main" id="{BF8EC536-5305-4725-9DC5-5F984D7ABC1F}"/>
              </a:ext>
            </a:extLst>
          </p:cNvPr>
          <p:cNvSpPr/>
          <p:nvPr/>
        </p:nvSpPr>
        <p:spPr bwMode="auto">
          <a:xfrm rot="16800517">
            <a:off x="6092163" y="1195387"/>
            <a:ext cx="172486" cy="1071355"/>
          </a:xfrm>
          <a:prstGeom prst="upArrow">
            <a:avLst>
              <a:gd name="adj1" fmla="val 50000"/>
              <a:gd name="adj2" fmla="val 90468"/>
            </a:avLst>
          </a:prstGeom>
          <a:solidFill>
            <a:srgbClr val="0563C1"/>
          </a:solidFill>
          <a:ln w="38100">
            <a:solidFill>
              <a:schemeClr val="tx1"/>
            </a:solidFill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noAutofit/>
          </a:bodyPr>
          <a:lstStyle/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17402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821E74DD-4AF0-405D-9C39-729A0DDECEC9}"/>
              </a:ext>
            </a:extLst>
          </p:cNvPr>
          <p:cNvGrpSpPr/>
          <p:nvPr/>
        </p:nvGrpSpPr>
        <p:grpSpPr>
          <a:xfrm>
            <a:off x="-1959005" y="-3147001"/>
            <a:ext cx="16175454" cy="12282655"/>
            <a:chOff x="-1959005" y="-3147001"/>
            <a:chExt cx="16175454" cy="12282655"/>
          </a:xfrm>
        </p:grpSpPr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69FF0166-8B93-4725-87E0-4D1C26CDD08A}"/>
                </a:ext>
              </a:extLst>
            </p:cNvPr>
            <p:cNvGrpSpPr/>
            <p:nvPr/>
          </p:nvGrpSpPr>
          <p:grpSpPr>
            <a:xfrm>
              <a:off x="-1941011" y="-3147001"/>
              <a:ext cx="16157460" cy="12282655"/>
              <a:chOff x="-1941011" y="-3147001"/>
              <a:chExt cx="16157460" cy="12282655"/>
            </a:xfrm>
          </p:grpSpPr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D2F6A2D1-F978-474D-B0B4-405BCF3160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93499" y="3281476"/>
                <a:ext cx="7739514" cy="5804635"/>
              </a:xfrm>
              <a:prstGeom prst="rect">
                <a:avLst/>
              </a:prstGeom>
            </p:spPr>
          </p:pic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3C07175D-75DB-48E9-8ED5-E724F9B9A6D9}"/>
                  </a:ext>
                </a:extLst>
              </p:cNvPr>
              <p:cNvSpPr txBox="1"/>
              <p:nvPr/>
            </p:nvSpPr>
            <p:spPr>
              <a:xfrm rot="157074">
                <a:off x="10972255" y="4212469"/>
                <a:ext cx="1968231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400" b="1" dirty="0"/>
                  <a:t>Flow Path</a:t>
                </a:r>
              </a:p>
            </p:txBody>
          </p:sp>
          <p:sp>
            <p:nvSpPr>
              <p:cNvPr id="15" name="Arrow: Up 14">
                <a:extLst>
                  <a:ext uri="{FF2B5EF4-FFF2-40B4-BE49-F238E27FC236}">
                    <a16:creationId xmlns:a16="http://schemas.microsoft.com/office/drawing/2014/main" id="{33F0BD09-FFA9-436E-B840-6091E9E02DA1}"/>
                  </a:ext>
                </a:extLst>
              </p:cNvPr>
              <p:cNvSpPr/>
              <p:nvPr/>
            </p:nvSpPr>
            <p:spPr bwMode="auto">
              <a:xfrm rot="1173513">
                <a:off x="12174410" y="5250501"/>
                <a:ext cx="487760" cy="3865486"/>
              </a:xfrm>
              <a:prstGeom prst="upArrow">
                <a:avLst>
                  <a:gd name="adj1" fmla="val 50000"/>
                  <a:gd name="adj2" fmla="val 90468"/>
                </a:avLst>
              </a:prstGeom>
              <a:solidFill>
                <a:srgbClr val="0563C1"/>
              </a:solidFill>
              <a:ln w="381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40" name="Arrow: Up 39">
                <a:extLst>
                  <a:ext uri="{FF2B5EF4-FFF2-40B4-BE49-F238E27FC236}">
                    <a16:creationId xmlns:a16="http://schemas.microsoft.com/office/drawing/2014/main" id="{FD18C915-A9C7-423E-818F-E526743ED9B0}"/>
                  </a:ext>
                </a:extLst>
              </p:cNvPr>
              <p:cNvSpPr/>
              <p:nvPr/>
            </p:nvSpPr>
            <p:spPr bwMode="auto">
              <a:xfrm rot="4143411" flipH="1">
                <a:off x="8608078" y="3656428"/>
                <a:ext cx="265364" cy="4227057"/>
              </a:xfrm>
              <a:prstGeom prst="upArrow">
                <a:avLst>
                  <a:gd name="adj1" fmla="val 50000"/>
                  <a:gd name="adj2" fmla="val 90468"/>
                </a:avLst>
              </a:prstGeom>
              <a:solidFill>
                <a:srgbClr val="0563C1"/>
              </a:solidFill>
              <a:ln w="381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41" name="Arrow: Up 40">
                <a:extLst>
                  <a:ext uri="{FF2B5EF4-FFF2-40B4-BE49-F238E27FC236}">
                    <a16:creationId xmlns:a16="http://schemas.microsoft.com/office/drawing/2014/main" id="{57AE6E1E-4187-4A28-8943-A3C1C97C026F}"/>
                  </a:ext>
                </a:extLst>
              </p:cNvPr>
              <p:cNvSpPr/>
              <p:nvPr/>
            </p:nvSpPr>
            <p:spPr bwMode="auto">
              <a:xfrm rot="13879713">
                <a:off x="9721008" y="4664080"/>
                <a:ext cx="404072" cy="3822434"/>
              </a:xfrm>
              <a:prstGeom prst="upArrow">
                <a:avLst>
                  <a:gd name="adj1" fmla="val 50000"/>
                  <a:gd name="adj2" fmla="val 90468"/>
                </a:avLst>
              </a:prstGeom>
              <a:solidFill>
                <a:srgbClr val="0563C1"/>
              </a:solidFill>
              <a:ln w="381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42" name="Arrow: Up 41">
                <a:extLst>
                  <a:ext uri="{FF2B5EF4-FFF2-40B4-BE49-F238E27FC236}">
                    <a16:creationId xmlns:a16="http://schemas.microsoft.com/office/drawing/2014/main" id="{3C83D3AC-F748-46B8-9F3E-215387DDFF49}"/>
                  </a:ext>
                </a:extLst>
              </p:cNvPr>
              <p:cNvSpPr/>
              <p:nvPr/>
            </p:nvSpPr>
            <p:spPr bwMode="auto">
              <a:xfrm rot="15245230">
                <a:off x="8427061" y="3886037"/>
                <a:ext cx="203001" cy="2831493"/>
              </a:xfrm>
              <a:prstGeom prst="upArrow">
                <a:avLst>
                  <a:gd name="adj1" fmla="val 50000"/>
                  <a:gd name="adj2" fmla="val 90468"/>
                </a:avLst>
              </a:prstGeom>
              <a:solidFill>
                <a:srgbClr val="0563C1"/>
              </a:solidFill>
              <a:ln w="381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43" name="Arrow: Up 42">
                <a:extLst>
                  <a:ext uri="{FF2B5EF4-FFF2-40B4-BE49-F238E27FC236}">
                    <a16:creationId xmlns:a16="http://schemas.microsoft.com/office/drawing/2014/main" id="{D29AFA37-14BF-499F-AB35-FC7976ED0978}"/>
                  </a:ext>
                </a:extLst>
              </p:cNvPr>
              <p:cNvSpPr/>
              <p:nvPr/>
            </p:nvSpPr>
            <p:spPr bwMode="auto">
              <a:xfrm rot="16372935">
                <a:off x="12209038" y="4434658"/>
                <a:ext cx="359702" cy="1333605"/>
              </a:xfrm>
              <a:prstGeom prst="upArrow">
                <a:avLst>
                  <a:gd name="adj1" fmla="val 50000"/>
                  <a:gd name="adj2" fmla="val 90468"/>
                </a:avLst>
              </a:prstGeom>
              <a:solidFill>
                <a:srgbClr val="0563C1"/>
              </a:solidFill>
              <a:ln w="381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44" name="Arrow: Up 43">
                <a:extLst>
                  <a:ext uri="{FF2B5EF4-FFF2-40B4-BE49-F238E27FC236}">
                    <a16:creationId xmlns:a16="http://schemas.microsoft.com/office/drawing/2014/main" id="{C5180283-16D5-4476-A124-DCEE023AC1D2}"/>
                  </a:ext>
                </a:extLst>
              </p:cNvPr>
              <p:cNvSpPr/>
              <p:nvPr/>
            </p:nvSpPr>
            <p:spPr bwMode="auto">
              <a:xfrm rot="18332287">
                <a:off x="7188094" y="6387840"/>
                <a:ext cx="384801" cy="1899042"/>
              </a:xfrm>
              <a:prstGeom prst="upArrow">
                <a:avLst>
                  <a:gd name="adj1" fmla="val 50000"/>
                  <a:gd name="adj2" fmla="val 90468"/>
                </a:avLst>
              </a:prstGeom>
              <a:solidFill>
                <a:srgbClr val="0563C1"/>
              </a:solidFill>
              <a:ln w="381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45" name="Arrow: Up 44">
                <a:extLst>
                  <a:ext uri="{FF2B5EF4-FFF2-40B4-BE49-F238E27FC236}">
                    <a16:creationId xmlns:a16="http://schemas.microsoft.com/office/drawing/2014/main" id="{BF8EC536-5305-4725-9DC5-5F984D7ABC1F}"/>
                  </a:ext>
                </a:extLst>
              </p:cNvPr>
              <p:cNvSpPr/>
              <p:nvPr/>
            </p:nvSpPr>
            <p:spPr bwMode="auto">
              <a:xfrm rot="16800517">
                <a:off x="10260008" y="4430115"/>
                <a:ext cx="145993" cy="906799"/>
              </a:xfrm>
              <a:prstGeom prst="upArrow">
                <a:avLst>
                  <a:gd name="adj1" fmla="val 50000"/>
                  <a:gd name="adj2" fmla="val 90468"/>
                </a:avLst>
              </a:prstGeom>
              <a:solidFill>
                <a:srgbClr val="0563C1"/>
              </a:solidFill>
              <a:ln w="381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50785A29-A44C-41C2-9767-7BC6DA6DB3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941011" y="3269602"/>
                <a:ext cx="7821402" cy="5866052"/>
              </a:xfrm>
              <a:prstGeom prst="rect">
                <a:avLst/>
              </a:prstGeom>
            </p:spPr>
          </p:pic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B51D5B8-5C06-45E9-A5AE-C3EB008DFDB3}"/>
                  </a:ext>
                </a:extLst>
              </p:cNvPr>
              <p:cNvSpPr txBox="1"/>
              <p:nvPr/>
            </p:nvSpPr>
            <p:spPr>
              <a:xfrm rot="157074">
                <a:off x="1718616" y="4214671"/>
                <a:ext cx="3927422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400" b="1" dirty="0"/>
                  <a:t>Flocculator Channels</a:t>
                </a:r>
              </a:p>
            </p:txBody>
          </p:sp>
          <p:pic>
            <p:nvPicPr>
              <p:cNvPr id="47" name="Picture 46">
                <a:extLst>
                  <a:ext uri="{FF2B5EF4-FFF2-40B4-BE49-F238E27FC236}">
                    <a16:creationId xmlns:a16="http://schemas.microsoft.com/office/drawing/2014/main" id="{4DE1A0F1-45F0-4089-A466-9E9A0664B6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859123" y="-3093080"/>
                <a:ext cx="7739514" cy="5804635"/>
              </a:xfrm>
              <a:prstGeom prst="rect">
                <a:avLst/>
              </a:prstGeom>
            </p:spPr>
          </p:pic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3210D562-C6B4-4B58-A735-7505C1F3D1B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1859123" y="-1627037"/>
                <a:ext cx="3435649" cy="896979"/>
              </a:xfrm>
              <a:prstGeom prst="line">
                <a:avLst/>
              </a:prstGeom>
              <a:ln w="5715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A8DA216C-CA43-487B-B5FB-3B598553F26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576526" y="-1627037"/>
                <a:ext cx="4026036" cy="171162"/>
              </a:xfrm>
              <a:prstGeom prst="line">
                <a:avLst/>
              </a:prstGeom>
              <a:ln w="5715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BBD97985-8DB0-4BF5-993B-232F8A6874CD}"/>
                  </a:ext>
                </a:extLst>
              </p:cNvPr>
              <p:cNvCxnSpPr>
                <a:cxnSpLocks/>
                <a:stCxn id="47" idx="3"/>
              </p:cNvCxnSpPr>
              <p:nvPr/>
            </p:nvCxnSpPr>
            <p:spPr>
              <a:xfrm flipH="1" flipV="1">
                <a:off x="5602564" y="-1455873"/>
                <a:ext cx="277827" cy="1265111"/>
              </a:xfrm>
              <a:prstGeom prst="line">
                <a:avLst/>
              </a:prstGeom>
              <a:ln w="5715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5CA93299-3241-4943-9154-BEF54B38D568}"/>
                  </a:ext>
                </a:extLst>
              </p:cNvPr>
              <p:cNvCxnSpPr>
                <a:cxnSpLocks/>
                <a:endCxn id="47" idx="3"/>
              </p:cNvCxnSpPr>
              <p:nvPr/>
            </p:nvCxnSpPr>
            <p:spPr>
              <a:xfrm flipV="1">
                <a:off x="5880391" y="-190762"/>
                <a:ext cx="0" cy="2902318"/>
              </a:xfrm>
              <a:prstGeom prst="line">
                <a:avLst/>
              </a:prstGeom>
              <a:ln w="5715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BB1347D3-DD37-4A93-813F-8109D80A103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1859124" y="-730059"/>
                <a:ext cx="1" cy="3441614"/>
              </a:xfrm>
              <a:prstGeom prst="line">
                <a:avLst/>
              </a:prstGeom>
              <a:ln w="5715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71DB82EE-4CDB-420F-91A0-B1FDEEC66F0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1859124" y="2711555"/>
                <a:ext cx="7739515" cy="0"/>
              </a:xfrm>
              <a:prstGeom prst="line">
                <a:avLst/>
              </a:prstGeom>
              <a:ln w="5715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E6E6E002-7350-41C4-852D-5AC97F684834}"/>
                  </a:ext>
                </a:extLst>
              </p:cNvPr>
              <p:cNvSpPr txBox="1"/>
              <p:nvPr/>
            </p:nvSpPr>
            <p:spPr>
              <a:xfrm rot="157074">
                <a:off x="1647828" y="-2162087"/>
                <a:ext cx="4111831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400" b="1" dirty="0" err="1"/>
                  <a:t>AguaClara</a:t>
                </a:r>
                <a:r>
                  <a:rPr lang="en-US" sz="3400" b="1" dirty="0"/>
                  <a:t> Flocculator</a:t>
                </a:r>
              </a:p>
            </p:txBody>
          </p:sp>
          <p:pic>
            <p:nvPicPr>
              <p:cNvPr id="68" name="Picture 67">
                <a:extLst>
                  <a:ext uri="{FF2B5EF4-FFF2-40B4-BE49-F238E27FC236}">
                    <a16:creationId xmlns:a16="http://schemas.microsoft.com/office/drawing/2014/main" id="{0228E9FD-F1A6-4C32-99BB-CF008EB7FB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93500" y="-3147001"/>
                <a:ext cx="7821402" cy="5866052"/>
              </a:xfrm>
              <a:prstGeom prst="rect">
                <a:avLst/>
              </a:prstGeom>
            </p:spPr>
          </p:pic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78865973-2426-4FB0-B2D3-E78C5562F9E2}"/>
                  </a:ext>
                </a:extLst>
              </p:cNvPr>
              <p:cNvSpPr txBox="1"/>
              <p:nvPr/>
            </p:nvSpPr>
            <p:spPr>
              <a:xfrm rot="157074">
                <a:off x="9817231" y="-2201932"/>
                <a:ext cx="4399218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400" b="1" dirty="0"/>
                  <a:t>Top and Bottom Baffles</a:t>
                </a:r>
              </a:p>
            </p:txBody>
          </p:sp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86470C66-BDDD-4ED9-90E9-AD060044FF8D}"/>
                  </a:ext>
                </a:extLst>
              </p:cNvPr>
              <p:cNvSpPr/>
              <p:nvPr/>
            </p:nvSpPr>
            <p:spPr bwMode="auto">
              <a:xfrm rot="668944">
                <a:off x="10512187" y="758375"/>
                <a:ext cx="3314100" cy="661310"/>
              </a:xfrm>
              <a:prstGeom prst="ellipse">
                <a:avLst/>
              </a:prstGeom>
              <a:noFill/>
              <a:ln w="38100">
                <a:solidFill>
                  <a:srgbClr val="C00000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sp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E44D57EF-548A-4059-BAC8-2D6435EB1FE3}"/>
                  </a:ext>
                </a:extLst>
              </p:cNvPr>
              <p:cNvSpPr/>
              <p:nvPr/>
            </p:nvSpPr>
            <p:spPr bwMode="auto">
              <a:xfrm rot="355084">
                <a:off x="11349614" y="-227953"/>
                <a:ext cx="2430424" cy="386437"/>
              </a:xfrm>
              <a:prstGeom prst="ellipse">
                <a:avLst/>
              </a:prstGeom>
              <a:noFill/>
              <a:ln w="38100">
                <a:solidFill>
                  <a:srgbClr val="C00000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sp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8EA7D92E-3FE6-4978-9659-CA2FF1FF07C3}"/>
                  </a:ext>
                </a:extLst>
              </p:cNvPr>
              <p:cNvSpPr txBox="1"/>
              <p:nvPr/>
            </p:nvSpPr>
            <p:spPr>
              <a:xfrm rot="18636225">
                <a:off x="10231771" y="-139034"/>
                <a:ext cx="1466812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b="1" dirty="0"/>
                  <a:t>Top Baffles</a:t>
                </a:r>
              </a:p>
            </p:txBody>
          </p:sp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7BC5AAD6-DD4F-4D71-8385-30EDA83E4E89}"/>
                  </a:ext>
                </a:extLst>
              </p:cNvPr>
              <p:cNvSpPr/>
              <p:nvPr/>
            </p:nvSpPr>
            <p:spPr bwMode="auto">
              <a:xfrm rot="1246941">
                <a:off x="7469327" y="973462"/>
                <a:ext cx="1620090" cy="604617"/>
              </a:xfrm>
              <a:prstGeom prst="ellipse">
                <a:avLst/>
              </a:prstGeom>
              <a:noFill/>
              <a:ln w="38100">
                <a:solidFill>
                  <a:srgbClr val="C00000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sp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96486B75-397A-4E43-9F3E-F9A948317C0C}"/>
                  </a:ext>
                </a:extLst>
              </p:cNvPr>
              <p:cNvSpPr/>
              <p:nvPr/>
            </p:nvSpPr>
            <p:spPr bwMode="auto">
              <a:xfrm rot="1504706">
                <a:off x="9339344" y="-23636"/>
                <a:ext cx="1144909" cy="311803"/>
              </a:xfrm>
              <a:prstGeom prst="ellipse">
                <a:avLst/>
              </a:prstGeom>
              <a:noFill/>
              <a:ln w="38100">
                <a:solidFill>
                  <a:srgbClr val="C00000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sp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2CBFF0C-F1F3-4B5D-926B-AEAD1F4F9843}"/>
                  </a:ext>
                </a:extLst>
              </p:cNvPr>
              <p:cNvSpPr txBox="1"/>
              <p:nvPr/>
            </p:nvSpPr>
            <p:spPr>
              <a:xfrm rot="19848837">
                <a:off x="6722139" y="1438"/>
                <a:ext cx="3446136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b="1" dirty="0"/>
                  <a:t>Bottom Baffles, underwater</a:t>
                </a:r>
              </a:p>
            </p:txBody>
          </p:sp>
          <p:cxnSp>
            <p:nvCxnSpPr>
              <p:cNvPr id="82" name="Straight Arrow Connector 81">
                <a:extLst>
                  <a:ext uri="{FF2B5EF4-FFF2-40B4-BE49-F238E27FC236}">
                    <a16:creationId xmlns:a16="http://schemas.microsoft.com/office/drawing/2014/main" id="{8354016E-CD20-4647-B04F-F269438E5F5B}"/>
                  </a:ext>
                </a:extLst>
              </p:cNvPr>
              <p:cNvCxnSpPr>
                <a:cxnSpLocks/>
                <a:stCxn id="78" idx="2"/>
                <a:endCxn id="76" idx="1"/>
              </p:cNvCxnSpPr>
              <p:nvPr/>
            </p:nvCxnSpPr>
            <p:spPr>
              <a:xfrm flipH="1">
                <a:off x="11064849" y="216625"/>
                <a:ext cx="63899" cy="416445"/>
              </a:xfrm>
              <a:prstGeom prst="straightConnector1">
                <a:avLst/>
              </a:prstGeom>
              <a:ln w="5715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Arrow Connector 82">
                <a:extLst>
                  <a:ext uri="{FF2B5EF4-FFF2-40B4-BE49-F238E27FC236}">
                    <a16:creationId xmlns:a16="http://schemas.microsoft.com/office/drawing/2014/main" id="{CCB94A55-D806-4162-99C3-F5E71CE10D94}"/>
                  </a:ext>
                </a:extLst>
              </p:cNvPr>
              <p:cNvCxnSpPr>
                <a:cxnSpLocks/>
                <a:stCxn id="78" idx="2"/>
                <a:endCxn id="77" idx="3"/>
              </p:cNvCxnSpPr>
              <p:nvPr/>
            </p:nvCxnSpPr>
            <p:spPr>
              <a:xfrm flipV="1">
                <a:off x="11128748" y="12566"/>
                <a:ext cx="567286" cy="204059"/>
              </a:xfrm>
              <a:prstGeom prst="straightConnector1">
                <a:avLst/>
              </a:prstGeom>
              <a:ln w="5715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Arrow Connector 83">
                <a:extLst>
                  <a:ext uri="{FF2B5EF4-FFF2-40B4-BE49-F238E27FC236}">
                    <a16:creationId xmlns:a16="http://schemas.microsoft.com/office/drawing/2014/main" id="{5C953AA5-3F9D-4AE2-8EC3-DEF0BDA9CAD8}"/>
                  </a:ext>
                </a:extLst>
              </p:cNvPr>
              <p:cNvCxnSpPr>
                <a:cxnSpLocks/>
                <a:stCxn id="81" idx="2"/>
              </p:cNvCxnSpPr>
              <p:nvPr/>
            </p:nvCxnSpPr>
            <p:spPr>
              <a:xfrm flipH="1">
                <a:off x="8078979" y="404972"/>
                <a:ext cx="471288" cy="467135"/>
              </a:xfrm>
              <a:prstGeom prst="straightConnector1">
                <a:avLst/>
              </a:prstGeom>
              <a:ln w="5715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Arrow Connector 84">
                <a:extLst>
                  <a:ext uri="{FF2B5EF4-FFF2-40B4-BE49-F238E27FC236}">
                    <a16:creationId xmlns:a16="http://schemas.microsoft.com/office/drawing/2014/main" id="{D162CAE9-DEBB-4950-9EB1-0586817AAE0C}"/>
                  </a:ext>
                </a:extLst>
              </p:cNvPr>
              <p:cNvCxnSpPr>
                <a:cxnSpLocks/>
                <a:stCxn id="81" idx="2"/>
                <a:endCxn id="80" idx="3"/>
              </p:cNvCxnSpPr>
              <p:nvPr/>
            </p:nvCxnSpPr>
            <p:spPr>
              <a:xfrm flipV="1">
                <a:off x="8550267" y="60540"/>
                <a:ext cx="948179" cy="344432"/>
              </a:xfrm>
              <a:prstGeom prst="straightConnector1">
                <a:avLst/>
              </a:prstGeom>
              <a:ln w="5715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82F09CAE-9AB6-4F21-8F13-BAA29468D3C5}"/>
                  </a:ext>
                </a:extLst>
              </p:cNvPr>
              <p:cNvCxnSpPr/>
              <p:nvPr/>
            </p:nvCxnSpPr>
            <p:spPr>
              <a:xfrm>
                <a:off x="889341" y="9075169"/>
                <a:ext cx="4318000" cy="0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BD02F60D-95DD-49D3-8AC0-B4479BE67F0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07341" y="4918681"/>
                <a:ext cx="113810" cy="4167430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7DFDB558-AD24-4A70-BB61-9A258F6DB4F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408765" y="4909759"/>
                <a:ext cx="926547" cy="52385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7213B535-9AA9-47D7-AEB8-48208514258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89341" y="4918681"/>
                <a:ext cx="3519424" cy="4156487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86CABF18-220E-46E2-ACDA-CEC9B6216BE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272317" y="4878583"/>
                <a:ext cx="893351" cy="26192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43A6730E-893D-4A54-8510-247CB898E02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1913659" y="4878583"/>
                <a:ext cx="5198321" cy="2704841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4222AA37-8D0C-4726-801B-9D6DFF711C9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-1931949" y="7583424"/>
                <a:ext cx="12303" cy="1146048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9188ED93-B961-4C41-BEE1-4461B2359F0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-615166" y="4888307"/>
                <a:ext cx="4780834" cy="4235177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FF2B5EF4-FFF2-40B4-BE49-F238E27FC236}">
                    <a16:creationId xmlns:a16="http://schemas.microsoft.com/office/drawing/2014/main" id="{8E74173A-3F7F-49C0-B6BD-5A46FCCD229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858263" y="9120598"/>
                <a:ext cx="303527" cy="0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4649D809-F8D2-44E8-B87C-78578353C6F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-1913661" y="8729472"/>
                <a:ext cx="1098613" cy="391126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FCE88BD-8EA1-4488-9A31-9F18F23E415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1937613" y="6231003"/>
              <a:ext cx="1" cy="946239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AEA06B1C-AFD4-4B7A-BC71-FDBCC9EC6086}"/>
                </a:ext>
              </a:extLst>
            </p:cNvPr>
            <p:cNvCxnSpPr>
              <a:cxnSpLocks/>
              <a:stCxn id="21" idx="1"/>
            </p:cNvCxnSpPr>
            <p:nvPr/>
          </p:nvCxnSpPr>
          <p:spPr>
            <a:xfrm flipV="1">
              <a:off x="-1941011" y="4827823"/>
              <a:ext cx="4439489" cy="1374805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F96727D2-F0E7-4F30-949F-231BA94DC3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955172" y="4858197"/>
              <a:ext cx="5088914" cy="2319045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13374A2-2F49-4085-8259-22C6FBB1235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71606" y="4834908"/>
              <a:ext cx="637561" cy="29769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ABFF8845-7FE1-4338-8DEF-6FDB876E335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959005" y="4812767"/>
              <a:ext cx="3565328" cy="810587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1C25A50B-541C-489C-BC0E-AD405E6EAB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943764" y="4824938"/>
              <a:ext cx="4170783" cy="1240706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ACA4D82F-C812-457E-8D47-8461ECDE56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941013" y="5623354"/>
              <a:ext cx="0" cy="429256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F928EBC6-0FEE-40A4-8E21-ED504EACBBA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606323" y="4812767"/>
              <a:ext cx="570621" cy="12171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699151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955D9289-2194-4194-AF8B-8A57A5F59C8D}"/>
              </a:ext>
            </a:extLst>
          </p:cNvPr>
          <p:cNvGrpSpPr/>
          <p:nvPr/>
        </p:nvGrpSpPr>
        <p:grpSpPr>
          <a:xfrm>
            <a:off x="2069422" y="0"/>
            <a:ext cx="793077" cy="7556161"/>
            <a:chOff x="1450585" y="0"/>
            <a:chExt cx="793077" cy="7556161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C3F6FE93-5E5F-420C-8AA4-729DEF157197}"/>
                </a:ext>
              </a:extLst>
            </p:cNvPr>
            <p:cNvGrpSpPr/>
            <p:nvPr/>
          </p:nvGrpSpPr>
          <p:grpSpPr>
            <a:xfrm>
              <a:off x="1450585" y="0"/>
              <a:ext cx="793077" cy="7556161"/>
              <a:chOff x="2951123" y="-972481"/>
              <a:chExt cx="793077" cy="7556161"/>
            </a:xfrm>
          </p:grpSpPr>
          <p:pic>
            <p:nvPicPr>
              <p:cNvPr id="10" name="Picture 1">
                <a:extLst>
                  <a:ext uri="{FF2B5EF4-FFF2-40B4-BE49-F238E27FC236}">
                    <a16:creationId xmlns:a16="http://schemas.microsoft.com/office/drawing/2014/main" id="{C55FD75C-7692-4D69-911B-44953F5F69A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4933" t="3834" r="49348" b="16322"/>
              <a:stretch/>
            </p:blipFill>
            <p:spPr bwMode="auto">
              <a:xfrm>
                <a:off x="2961728" y="-972481"/>
                <a:ext cx="782472" cy="75561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7403CA4D-94E6-472C-B128-DC6C78970CC4}"/>
                  </a:ext>
                </a:extLst>
              </p:cNvPr>
              <p:cNvCxnSpPr/>
              <p:nvPr/>
            </p:nvCxnSpPr>
            <p:spPr bwMode="auto">
              <a:xfrm flipV="1">
                <a:off x="2985590" y="181540"/>
                <a:ext cx="0" cy="4890524"/>
              </a:xfrm>
              <a:prstGeom prst="line">
                <a:avLst/>
              </a:prstGeom>
              <a:noFill/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sp>
            <p:nvSpPr>
              <p:cNvPr id="12" name="Freeform 13">
                <a:extLst>
                  <a:ext uri="{FF2B5EF4-FFF2-40B4-BE49-F238E27FC236}">
                    <a16:creationId xmlns:a16="http://schemas.microsoft.com/office/drawing/2014/main" id="{00366E1D-87FE-4BA2-94E9-B3D590A6AC32}"/>
                  </a:ext>
                </a:extLst>
              </p:cNvPr>
              <p:cNvSpPr/>
              <p:nvPr/>
            </p:nvSpPr>
            <p:spPr bwMode="auto">
              <a:xfrm>
                <a:off x="2951123" y="65684"/>
                <a:ext cx="485898" cy="3757588"/>
              </a:xfrm>
              <a:custGeom>
                <a:avLst/>
                <a:gdLst>
                  <a:gd name="connsiteX0" fmla="*/ 36394 w 545911"/>
                  <a:gd name="connsiteY0" fmla="*/ 1266967 h 2850107"/>
                  <a:gd name="connsiteX1" fmla="*/ 36394 w 545911"/>
                  <a:gd name="connsiteY1" fmla="*/ 338919 h 2850107"/>
                  <a:gd name="connsiteX2" fmla="*/ 254758 w 545911"/>
                  <a:gd name="connsiteY2" fmla="*/ 106907 h 2850107"/>
                  <a:gd name="connsiteX3" fmla="*/ 527714 w 545911"/>
                  <a:gd name="connsiteY3" fmla="*/ 980364 h 2850107"/>
                  <a:gd name="connsiteX4" fmla="*/ 145576 w 545911"/>
                  <a:gd name="connsiteY4" fmla="*/ 2850107 h 2850107"/>
                  <a:gd name="connsiteX0" fmla="*/ 36394 w 545911"/>
                  <a:gd name="connsiteY0" fmla="*/ 1271517 h 2854657"/>
                  <a:gd name="connsiteX1" fmla="*/ 36394 w 545911"/>
                  <a:gd name="connsiteY1" fmla="*/ 343469 h 2854657"/>
                  <a:gd name="connsiteX2" fmla="*/ 254758 w 545911"/>
                  <a:gd name="connsiteY2" fmla="*/ 111457 h 2854657"/>
                  <a:gd name="connsiteX3" fmla="*/ 527714 w 545911"/>
                  <a:gd name="connsiteY3" fmla="*/ 984914 h 2854657"/>
                  <a:gd name="connsiteX4" fmla="*/ 145576 w 545911"/>
                  <a:gd name="connsiteY4" fmla="*/ 2854657 h 2854657"/>
                  <a:gd name="connsiteX0" fmla="*/ 45493 w 555010"/>
                  <a:gd name="connsiteY0" fmla="*/ 1271517 h 2854657"/>
                  <a:gd name="connsiteX1" fmla="*/ 45493 w 555010"/>
                  <a:gd name="connsiteY1" fmla="*/ 343469 h 2854657"/>
                  <a:gd name="connsiteX2" fmla="*/ 263857 w 555010"/>
                  <a:gd name="connsiteY2" fmla="*/ 111457 h 2854657"/>
                  <a:gd name="connsiteX3" fmla="*/ 536813 w 555010"/>
                  <a:gd name="connsiteY3" fmla="*/ 984914 h 2854657"/>
                  <a:gd name="connsiteX4" fmla="*/ 154675 w 555010"/>
                  <a:gd name="connsiteY4" fmla="*/ 2854657 h 2854657"/>
                  <a:gd name="connsiteX0" fmla="*/ 45493 w 555010"/>
                  <a:gd name="connsiteY0" fmla="*/ 1271517 h 2854657"/>
                  <a:gd name="connsiteX1" fmla="*/ 45493 w 555010"/>
                  <a:gd name="connsiteY1" fmla="*/ 343469 h 2854657"/>
                  <a:gd name="connsiteX2" fmla="*/ 263857 w 555010"/>
                  <a:gd name="connsiteY2" fmla="*/ 111457 h 2854657"/>
                  <a:gd name="connsiteX3" fmla="*/ 536813 w 555010"/>
                  <a:gd name="connsiteY3" fmla="*/ 984914 h 2854657"/>
                  <a:gd name="connsiteX4" fmla="*/ 154675 w 555010"/>
                  <a:gd name="connsiteY4" fmla="*/ 2854657 h 2854657"/>
                  <a:gd name="connsiteX0" fmla="*/ 45493 w 555010"/>
                  <a:gd name="connsiteY0" fmla="*/ 1271517 h 2854657"/>
                  <a:gd name="connsiteX1" fmla="*/ 45493 w 555010"/>
                  <a:gd name="connsiteY1" fmla="*/ 343469 h 2854657"/>
                  <a:gd name="connsiteX2" fmla="*/ 263857 w 555010"/>
                  <a:gd name="connsiteY2" fmla="*/ 111457 h 2854657"/>
                  <a:gd name="connsiteX3" fmla="*/ 536813 w 555010"/>
                  <a:gd name="connsiteY3" fmla="*/ 984914 h 2854657"/>
                  <a:gd name="connsiteX4" fmla="*/ 154675 w 555010"/>
                  <a:gd name="connsiteY4" fmla="*/ 2854657 h 2854657"/>
                  <a:gd name="connsiteX0" fmla="*/ 18197 w 527714"/>
                  <a:gd name="connsiteY0" fmla="*/ 1271517 h 2854657"/>
                  <a:gd name="connsiteX1" fmla="*/ 18197 w 527714"/>
                  <a:gd name="connsiteY1" fmla="*/ 343469 h 2854657"/>
                  <a:gd name="connsiteX2" fmla="*/ 236561 w 527714"/>
                  <a:gd name="connsiteY2" fmla="*/ 111457 h 2854657"/>
                  <a:gd name="connsiteX3" fmla="*/ 509517 w 527714"/>
                  <a:gd name="connsiteY3" fmla="*/ 984914 h 2854657"/>
                  <a:gd name="connsiteX4" fmla="*/ 127379 w 527714"/>
                  <a:gd name="connsiteY4" fmla="*/ 2854657 h 2854657"/>
                  <a:gd name="connsiteX0" fmla="*/ 18197 w 527714"/>
                  <a:gd name="connsiteY0" fmla="*/ 1271517 h 2854657"/>
                  <a:gd name="connsiteX1" fmla="*/ 18197 w 527714"/>
                  <a:gd name="connsiteY1" fmla="*/ 343469 h 2854657"/>
                  <a:gd name="connsiteX2" fmla="*/ 236561 w 527714"/>
                  <a:gd name="connsiteY2" fmla="*/ 111457 h 2854657"/>
                  <a:gd name="connsiteX3" fmla="*/ 509517 w 527714"/>
                  <a:gd name="connsiteY3" fmla="*/ 984914 h 2854657"/>
                  <a:gd name="connsiteX4" fmla="*/ 127379 w 527714"/>
                  <a:gd name="connsiteY4" fmla="*/ 2854657 h 2854657"/>
                  <a:gd name="connsiteX0" fmla="*/ 18197 w 527714"/>
                  <a:gd name="connsiteY0" fmla="*/ 1160060 h 2743200"/>
                  <a:gd name="connsiteX1" fmla="*/ 18197 w 527714"/>
                  <a:gd name="connsiteY1" fmla="*/ 232012 h 2743200"/>
                  <a:gd name="connsiteX2" fmla="*/ 236561 w 527714"/>
                  <a:gd name="connsiteY2" fmla="*/ 0 h 2743200"/>
                  <a:gd name="connsiteX3" fmla="*/ 509517 w 527714"/>
                  <a:gd name="connsiteY3" fmla="*/ 873457 h 2743200"/>
                  <a:gd name="connsiteX4" fmla="*/ 127379 w 527714"/>
                  <a:gd name="connsiteY4" fmla="*/ 2743200 h 2743200"/>
                  <a:gd name="connsiteX0" fmla="*/ 18197 w 527714"/>
                  <a:gd name="connsiteY0" fmla="*/ 1165101 h 2748241"/>
                  <a:gd name="connsiteX1" fmla="*/ 18197 w 527714"/>
                  <a:gd name="connsiteY1" fmla="*/ 237053 h 2748241"/>
                  <a:gd name="connsiteX2" fmla="*/ 236561 w 527714"/>
                  <a:gd name="connsiteY2" fmla="*/ 5041 h 2748241"/>
                  <a:gd name="connsiteX3" fmla="*/ 509517 w 527714"/>
                  <a:gd name="connsiteY3" fmla="*/ 878498 h 2748241"/>
                  <a:gd name="connsiteX4" fmla="*/ 127379 w 527714"/>
                  <a:gd name="connsiteY4" fmla="*/ 2748241 h 2748241"/>
                  <a:gd name="connsiteX0" fmla="*/ 40945 w 550462"/>
                  <a:gd name="connsiteY0" fmla="*/ 1239672 h 2822812"/>
                  <a:gd name="connsiteX1" fmla="*/ 40945 w 550462"/>
                  <a:gd name="connsiteY1" fmla="*/ 311624 h 2822812"/>
                  <a:gd name="connsiteX2" fmla="*/ 259309 w 550462"/>
                  <a:gd name="connsiteY2" fmla="*/ 79612 h 2822812"/>
                  <a:gd name="connsiteX3" fmla="*/ 532265 w 550462"/>
                  <a:gd name="connsiteY3" fmla="*/ 953069 h 2822812"/>
                  <a:gd name="connsiteX4" fmla="*/ 150127 w 550462"/>
                  <a:gd name="connsiteY4" fmla="*/ 2822812 h 2822812"/>
                  <a:gd name="connsiteX0" fmla="*/ 40945 w 550462"/>
                  <a:gd name="connsiteY0" fmla="*/ 1239672 h 2822812"/>
                  <a:gd name="connsiteX1" fmla="*/ 40945 w 550462"/>
                  <a:gd name="connsiteY1" fmla="*/ 311624 h 2822812"/>
                  <a:gd name="connsiteX2" fmla="*/ 259309 w 550462"/>
                  <a:gd name="connsiteY2" fmla="*/ 79612 h 2822812"/>
                  <a:gd name="connsiteX3" fmla="*/ 532265 w 550462"/>
                  <a:gd name="connsiteY3" fmla="*/ 953069 h 2822812"/>
                  <a:gd name="connsiteX4" fmla="*/ 150127 w 550462"/>
                  <a:gd name="connsiteY4" fmla="*/ 2822812 h 2822812"/>
                  <a:gd name="connsiteX0" fmla="*/ 40945 w 550462"/>
                  <a:gd name="connsiteY0" fmla="*/ 1203278 h 2786418"/>
                  <a:gd name="connsiteX1" fmla="*/ 40945 w 550462"/>
                  <a:gd name="connsiteY1" fmla="*/ 275230 h 2786418"/>
                  <a:gd name="connsiteX2" fmla="*/ 259309 w 550462"/>
                  <a:gd name="connsiteY2" fmla="*/ 43218 h 2786418"/>
                  <a:gd name="connsiteX3" fmla="*/ 532265 w 550462"/>
                  <a:gd name="connsiteY3" fmla="*/ 916675 h 2786418"/>
                  <a:gd name="connsiteX4" fmla="*/ 150127 w 550462"/>
                  <a:gd name="connsiteY4" fmla="*/ 2786418 h 2786418"/>
                  <a:gd name="connsiteX0" fmla="*/ 40945 w 550462"/>
                  <a:gd name="connsiteY0" fmla="*/ 1162335 h 2745475"/>
                  <a:gd name="connsiteX1" fmla="*/ 40945 w 550462"/>
                  <a:gd name="connsiteY1" fmla="*/ 234287 h 2745475"/>
                  <a:gd name="connsiteX2" fmla="*/ 259309 w 550462"/>
                  <a:gd name="connsiteY2" fmla="*/ 2275 h 2745475"/>
                  <a:gd name="connsiteX3" fmla="*/ 532265 w 550462"/>
                  <a:gd name="connsiteY3" fmla="*/ 875732 h 2745475"/>
                  <a:gd name="connsiteX4" fmla="*/ 150127 w 550462"/>
                  <a:gd name="connsiteY4" fmla="*/ 2745475 h 2745475"/>
                  <a:gd name="connsiteX0" fmla="*/ 68240 w 577757"/>
                  <a:gd name="connsiteY0" fmla="*/ 1162335 h 2745475"/>
                  <a:gd name="connsiteX1" fmla="*/ 68240 w 577757"/>
                  <a:gd name="connsiteY1" fmla="*/ 234287 h 2745475"/>
                  <a:gd name="connsiteX2" fmla="*/ 286604 w 577757"/>
                  <a:gd name="connsiteY2" fmla="*/ 2275 h 2745475"/>
                  <a:gd name="connsiteX3" fmla="*/ 559560 w 577757"/>
                  <a:gd name="connsiteY3" fmla="*/ 875732 h 2745475"/>
                  <a:gd name="connsiteX4" fmla="*/ 177422 w 577757"/>
                  <a:gd name="connsiteY4" fmla="*/ 2745475 h 2745475"/>
                  <a:gd name="connsiteX0" fmla="*/ 18197 w 527714"/>
                  <a:gd name="connsiteY0" fmla="*/ 1162335 h 2745475"/>
                  <a:gd name="connsiteX1" fmla="*/ 18197 w 527714"/>
                  <a:gd name="connsiteY1" fmla="*/ 234287 h 2745475"/>
                  <a:gd name="connsiteX2" fmla="*/ 236561 w 527714"/>
                  <a:gd name="connsiteY2" fmla="*/ 2275 h 2745475"/>
                  <a:gd name="connsiteX3" fmla="*/ 509517 w 527714"/>
                  <a:gd name="connsiteY3" fmla="*/ 875732 h 2745475"/>
                  <a:gd name="connsiteX4" fmla="*/ 127379 w 527714"/>
                  <a:gd name="connsiteY4" fmla="*/ 2745475 h 2745475"/>
                  <a:gd name="connsiteX0" fmla="*/ 18197 w 527714"/>
                  <a:gd name="connsiteY0" fmla="*/ 1162335 h 2745475"/>
                  <a:gd name="connsiteX1" fmla="*/ 18197 w 527714"/>
                  <a:gd name="connsiteY1" fmla="*/ 234287 h 2745475"/>
                  <a:gd name="connsiteX2" fmla="*/ 236561 w 527714"/>
                  <a:gd name="connsiteY2" fmla="*/ 2275 h 2745475"/>
                  <a:gd name="connsiteX3" fmla="*/ 509517 w 527714"/>
                  <a:gd name="connsiteY3" fmla="*/ 875732 h 2745475"/>
                  <a:gd name="connsiteX4" fmla="*/ 127379 w 527714"/>
                  <a:gd name="connsiteY4" fmla="*/ 2745475 h 2745475"/>
                  <a:gd name="connsiteX0" fmla="*/ 18197 w 534538"/>
                  <a:gd name="connsiteY0" fmla="*/ 1162335 h 4082956"/>
                  <a:gd name="connsiteX1" fmla="*/ 18197 w 534538"/>
                  <a:gd name="connsiteY1" fmla="*/ 234287 h 4082956"/>
                  <a:gd name="connsiteX2" fmla="*/ 236561 w 534538"/>
                  <a:gd name="connsiteY2" fmla="*/ 2275 h 4082956"/>
                  <a:gd name="connsiteX3" fmla="*/ 509517 w 534538"/>
                  <a:gd name="connsiteY3" fmla="*/ 875732 h 4082956"/>
                  <a:gd name="connsiteX4" fmla="*/ 86436 w 534538"/>
                  <a:gd name="connsiteY4" fmla="*/ 4082956 h 4082956"/>
                  <a:gd name="connsiteX0" fmla="*/ 18197 w 534538"/>
                  <a:gd name="connsiteY0" fmla="*/ 1162335 h 4082956"/>
                  <a:gd name="connsiteX1" fmla="*/ 18197 w 534538"/>
                  <a:gd name="connsiteY1" fmla="*/ 234287 h 4082956"/>
                  <a:gd name="connsiteX2" fmla="*/ 236561 w 534538"/>
                  <a:gd name="connsiteY2" fmla="*/ 2275 h 4082956"/>
                  <a:gd name="connsiteX3" fmla="*/ 509517 w 534538"/>
                  <a:gd name="connsiteY3" fmla="*/ 875732 h 4082956"/>
                  <a:gd name="connsiteX4" fmla="*/ 86436 w 534538"/>
                  <a:gd name="connsiteY4" fmla="*/ 4082956 h 4082956"/>
                  <a:gd name="connsiteX0" fmla="*/ 15834 w 511131"/>
                  <a:gd name="connsiteY0" fmla="*/ 1160080 h 4080701"/>
                  <a:gd name="connsiteX1" fmla="*/ 7742 w 511131"/>
                  <a:gd name="connsiteY1" fmla="*/ 466701 h 4080701"/>
                  <a:gd name="connsiteX2" fmla="*/ 234198 w 511131"/>
                  <a:gd name="connsiteY2" fmla="*/ 20 h 4080701"/>
                  <a:gd name="connsiteX3" fmla="*/ 507154 w 511131"/>
                  <a:gd name="connsiteY3" fmla="*/ 873477 h 4080701"/>
                  <a:gd name="connsiteX4" fmla="*/ 84073 w 511131"/>
                  <a:gd name="connsiteY4" fmla="*/ 4080701 h 4080701"/>
                  <a:gd name="connsiteX0" fmla="*/ 15834 w 510892"/>
                  <a:gd name="connsiteY0" fmla="*/ 847375 h 3767996"/>
                  <a:gd name="connsiteX1" fmla="*/ 7742 w 510892"/>
                  <a:gd name="connsiteY1" fmla="*/ 153996 h 3767996"/>
                  <a:gd name="connsiteX2" fmla="*/ 226106 w 510892"/>
                  <a:gd name="connsiteY2" fmla="*/ 10996 h 3767996"/>
                  <a:gd name="connsiteX3" fmla="*/ 507154 w 510892"/>
                  <a:gd name="connsiteY3" fmla="*/ 560772 h 3767996"/>
                  <a:gd name="connsiteX4" fmla="*/ 84073 w 510892"/>
                  <a:gd name="connsiteY4" fmla="*/ 3767996 h 3767996"/>
                  <a:gd name="connsiteX0" fmla="*/ 15834 w 510892"/>
                  <a:gd name="connsiteY0" fmla="*/ 847375 h 3767996"/>
                  <a:gd name="connsiteX1" fmla="*/ 7742 w 510892"/>
                  <a:gd name="connsiteY1" fmla="*/ 153996 h 3767996"/>
                  <a:gd name="connsiteX2" fmla="*/ 226106 w 510892"/>
                  <a:gd name="connsiteY2" fmla="*/ 10996 h 3767996"/>
                  <a:gd name="connsiteX3" fmla="*/ 507154 w 510892"/>
                  <a:gd name="connsiteY3" fmla="*/ 560772 h 3767996"/>
                  <a:gd name="connsiteX4" fmla="*/ 84073 w 510892"/>
                  <a:gd name="connsiteY4" fmla="*/ 3767996 h 3767996"/>
                  <a:gd name="connsiteX0" fmla="*/ 15834 w 509040"/>
                  <a:gd name="connsiteY0" fmla="*/ 847375 h 3767996"/>
                  <a:gd name="connsiteX1" fmla="*/ 7742 w 509040"/>
                  <a:gd name="connsiteY1" fmla="*/ 153996 h 3767996"/>
                  <a:gd name="connsiteX2" fmla="*/ 226106 w 509040"/>
                  <a:gd name="connsiteY2" fmla="*/ 10996 h 3767996"/>
                  <a:gd name="connsiteX3" fmla="*/ 507154 w 509040"/>
                  <a:gd name="connsiteY3" fmla="*/ 560772 h 3767996"/>
                  <a:gd name="connsiteX4" fmla="*/ 84073 w 509040"/>
                  <a:gd name="connsiteY4" fmla="*/ 3767996 h 3767996"/>
                  <a:gd name="connsiteX0" fmla="*/ 15834 w 492986"/>
                  <a:gd name="connsiteY0" fmla="*/ 836967 h 3757588"/>
                  <a:gd name="connsiteX1" fmla="*/ 7742 w 492986"/>
                  <a:gd name="connsiteY1" fmla="*/ 143588 h 3757588"/>
                  <a:gd name="connsiteX2" fmla="*/ 226106 w 492986"/>
                  <a:gd name="connsiteY2" fmla="*/ 588 h 3757588"/>
                  <a:gd name="connsiteX3" fmla="*/ 490970 w 492986"/>
                  <a:gd name="connsiteY3" fmla="*/ 655561 h 3757588"/>
                  <a:gd name="connsiteX4" fmla="*/ 84073 w 492986"/>
                  <a:gd name="connsiteY4" fmla="*/ 3757588 h 3757588"/>
                  <a:gd name="connsiteX0" fmla="*/ 15834 w 492986"/>
                  <a:gd name="connsiteY0" fmla="*/ 836967 h 3757588"/>
                  <a:gd name="connsiteX1" fmla="*/ 7742 w 492986"/>
                  <a:gd name="connsiteY1" fmla="*/ 143588 h 3757588"/>
                  <a:gd name="connsiteX2" fmla="*/ 226106 w 492986"/>
                  <a:gd name="connsiteY2" fmla="*/ 588 h 3757588"/>
                  <a:gd name="connsiteX3" fmla="*/ 490970 w 492986"/>
                  <a:gd name="connsiteY3" fmla="*/ 655561 h 3757588"/>
                  <a:gd name="connsiteX4" fmla="*/ 84073 w 492986"/>
                  <a:gd name="connsiteY4" fmla="*/ 3757588 h 3757588"/>
                  <a:gd name="connsiteX0" fmla="*/ 8746 w 485898"/>
                  <a:gd name="connsiteY0" fmla="*/ 836967 h 3757588"/>
                  <a:gd name="connsiteX1" fmla="*/ 16838 w 485898"/>
                  <a:gd name="connsiteY1" fmla="*/ 175956 h 3757588"/>
                  <a:gd name="connsiteX2" fmla="*/ 219018 w 485898"/>
                  <a:gd name="connsiteY2" fmla="*/ 588 h 3757588"/>
                  <a:gd name="connsiteX3" fmla="*/ 483882 w 485898"/>
                  <a:gd name="connsiteY3" fmla="*/ 655561 h 3757588"/>
                  <a:gd name="connsiteX4" fmla="*/ 76985 w 485898"/>
                  <a:gd name="connsiteY4" fmla="*/ 3757588 h 37575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5898" h="3757588">
                    <a:moveTo>
                      <a:pt x="8746" y="836967"/>
                    </a:moveTo>
                    <a:cubicBezTo>
                      <a:pt x="-9451" y="469614"/>
                      <a:pt x="4479" y="395403"/>
                      <a:pt x="16838" y="175956"/>
                    </a:cubicBezTo>
                    <a:cubicBezTo>
                      <a:pt x="25936" y="37203"/>
                      <a:pt x="133629" y="16511"/>
                      <a:pt x="219018" y="588"/>
                    </a:cubicBezTo>
                    <a:cubicBezTo>
                      <a:pt x="294262" y="-1687"/>
                      <a:pt x="508903" y="-24552"/>
                      <a:pt x="483882" y="655561"/>
                    </a:cubicBezTo>
                    <a:cubicBezTo>
                      <a:pt x="458861" y="1335674"/>
                      <a:pt x="9672" y="2367598"/>
                      <a:pt x="76985" y="3757588"/>
                    </a:cubicBezTo>
                  </a:path>
                </a:pathLst>
              </a:custGeom>
              <a:noFill/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</p:grp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11119C29-6799-413B-8882-D9D548DA1740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422969" y="1447333"/>
              <a:ext cx="590046" cy="226216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E730DE00-38BD-4956-A7AD-6C9F19EC6BA9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799101" y="1447334"/>
              <a:ext cx="590046" cy="226216"/>
            </a:xfrm>
            <a:prstGeom prst="rect">
              <a:avLst/>
            </a:prstGeom>
          </p:spPr>
        </p:pic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AFA72588-3886-426B-9041-8332B40E7381}"/>
                </a:ext>
              </a:extLst>
            </p:cNvPr>
            <p:cNvCxnSpPr/>
            <p:nvPr/>
          </p:nvCxnSpPr>
          <p:spPr>
            <a:xfrm>
              <a:off x="1450585" y="625446"/>
              <a:ext cx="793077" cy="0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B73EDAC4-99AE-4577-88D1-4165830CF922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99630" y="284072"/>
              <a:ext cx="244935" cy="296891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70E8C55B-0CDD-4330-ACEA-5F39F2872778}"/>
              </a:ext>
            </a:extLst>
          </p:cNvPr>
          <p:cNvGrpSpPr/>
          <p:nvPr/>
        </p:nvGrpSpPr>
        <p:grpSpPr>
          <a:xfrm>
            <a:off x="3734930" y="-683470"/>
            <a:ext cx="8601411" cy="7541470"/>
            <a:chOff x="3734930" y="-683470"/>
            <a:chExt cx="8601411" cy="754147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879BE79E-FF45-4349-ADFC-DE3234F6E13F}"/>
                </a:ext>
              </a:extLst>
            </p:cNvPr>
            <p:cNvGrpSpPr/>
            <p:nvPr/>
          </p:nvGrpSpPr>
          <p:grpSpPr>
            <a:xfrm>
              <a:off x="6569014" y="-683470"/>
              <a:ext cx="5767327" cy="7541470"/>
              <a:chOff x="5868783" y="467360"/>
              <a:chExt cx="4661907" cy="6096000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F7D6BE2F-4AFA-4087-BB53-17E552AC5ACD}"/>
                  </a:ext>
                </a:extLst>
              </p:cNvPr>
              <p:cNvGrpSpPr/>
              <p:nvPr/>
            </p:nvGrpSpPr>
            <p:grpSpPr>
              <a:xfrm>
                <a:off x="5868783" y="467360"/>
                <a:ext cx="3372094" cy="6096000"/>
                <a:chOff x="5868783" y="467360"/>
                <a:chExt cx="3372094" cy="6096000"/>
              </a:xfrm>
            </p:grpSpPr>
            <p:pic>
              <p:nvPicPr>
                <p:cNvPr id="2" name="Picture 59">
                  <a:extLst>
                    <a:ext uri="{FF2B5EF4-FFF2-40B4-BE49-F238E27FC236}">
                      <a16:creationId xmlns:a16="http://schemas.microsoft.com/office/drawing/2014/main" id="{B7718D2D-BF72-458A-A9BD-02811443331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 cstate="screen"/>
                <a:srcRect/>
                <a:stretch>
                  <a:fillRect/>
                </a:stretch>
              </p:blipFill>
              <p:spPr bwMode="auto">
                <a:xfrm>
                  <a:off x="5868783" y="467360"/>
                  <a:ext cx="1506385" cy="6096000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3" name="Picture 3">
                  <a:extLst>
                    <a:ext uri="{FF2B5EF4-FFF2-40B4-BE49-F238E27FC236}">
                      <a16:creationId xmlns:a16="http://schemas.microsoft.com/office/drawing/2014/main" id="{DD19A769-27C7-4C1B-B574-06E134AD33A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3" cstate="screen"/>
                <a:srcRect t="661" b="1415"/>
                <a:stretch/>
              </p:blipFill>
              <p:spPr bwMode="auto">
                <a:xfrm>
                  <a:off x="7822208" y="467360"/>
                  <a:ext cx="1418669" cy="6096000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</p:grpSp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400D0DA0-5092-4CCA-89E8-57DB03B2AEAD}"/>
                  </a:ext>
                </a:extLst>
              </p:cNvPr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326880" y="3058739"/>
                <a:ext cx="1203810" cy="568381"/>
              </a:xfrm>
              <a:prstGeom prst="rect">
                <a:avLst/>
              </a:prstGeom>
            </p:spPr>
          </p:pic>
        </p:grpSp>
        <p:pic>
          <p:nvPicPr>
            <p:cNvPr id="16" name="Picture 343">
              <a:extLst>
                <a:ext uri="{FF2B5EF4-FFF2-40B4-BE49-F238E27FC236}">
                  <a16:creationId xmlns:a16="http://schemas.microsoft.com/office/drawing/2014/main" id="{B1E97A4A-8168-44B8-8FBD-C4AAA0F70237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15" cstate="screen"/>
            <a:srcRect/>
            <a:stretch>
              <a:fillRect/>
            </a:stretch>
          </p:blipFill>
          <p:spPr bwMode="auto">
            <a:xfrm>
              <a:off x="5134896" y="-683470"/>
              <a:ext cx="816253" cy="7541470"/>
            </a:xfrm>
            <a:prstGeom prst="rect">
              <a:avLst/>
            </a:prstGeom>
            <a:noFill/>
            <a:ln w="0">
              <a:noFill/>
              <a:miter lim="800000"/>
              <a:headEnd/>
              <a:tailEnd/>
            </a:ln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BB1CEAA8-67D5-4A5B-B3D2-CEA00C8F2E8E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6"/>
            <a:stretch>
              <a:fillRect/>
            </a:stretch>
          </p:blipFill>
          <p:spPr>
            <a:xfrm>
              <a:off x="3734930" y="3342565"/>
              <a:ext cx="1347294" cy="87103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C334F68-1817-4396-AEF7-8E87CA91E33C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45882" y="3342565"/>
              <a:ext cx="1556137" cy="87103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03109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B5407F98-0D20-44A6-921A-53DCF5994BAE}"/>
              </a:ext>
            </a:extLst>
          </p:cNvPr>
          <p:cNvGrpSpPr/>
          <p:nvPr/>
        </p:nvGrpSpPr>
        <p:grpSpPr>
          <a:xfrm>
            <a:off x="1389411" y="1151792"/>
            <a:ext cx="12757256" cy="4737639"/>
            <a:chOff x="1389411" y="1151792"/>
            <a:chExt cx="12757256" cy="4737639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A7EFCD2C-C2B8-46E2-A8F8-7825DF9BBF33}"/>
                </a:ext>
              </a:extLst>
            </p:cNvPr>
            <p:cNvGrpSpPr/>
            <p:nvPr/>
          </p:nvGrpSpPr>
          <p:grpSpPr>
            <a:xfrm>
              <a:off x="1389411" y="1151792"/>
              <a:ext cx="12757256" cy="4737639"/>
              <a:chOff x="1389411" y="1151792"/>
              <a:chExt cx="12757256" cy="4737639"/>
            </a:xfrm>
          </p:grpSpPr>
          <p:pic>
            <p:nvPicPr>
              <p:cNvPr id="53" name="Picture 10">
                <a:extLst>
                  <a:ext uri="{FF2B5EF4-FFF2-40B4-BE49-F238E27FC236}">
                    <a16:creationId xmlns:a16="http://schemas.microsoft.com/office/drawing/2014/main" id="{A7E1E977-894B-4500-B376-7D87B82B366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1389411" y="1151792"/>
                <a:ext cx="6438328" cy="473763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AB797F76-A35C-4397-9DD8-05A84436EBC5}"/>
                  </a:ext>
                </a:extLst>
              </p:cNvPr>
              <p:cNvSpPr txBox="1"/>
              <p:nvPr/>
            </p:nvSpPr>
            <p:spPr>
              <a:xfrm>
                <a:off x="4483292" y="1452983"/>
                <a:ext cx="3722110" cy="6272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800" dirty="0"/>
                  <a:t>Calibrate at max flow</a:t>
                </a:r>
              </a:p>
            </p:txBody>
          </p:sp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CFDA14B1-F340-47CF-8065-A1F9A79AD517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"/>
                </p:custDataLst>
              </p:nvPr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60271" y="2841501"/>
                <a:ext cx="5396360" cy="773400"/>
              </a:xfrm>
              <a:prstGeom prst="rect">
                <a:avLst/>
              </a:prstGeom>
              <a:ln w="38100">
                <a:noFill/>
              </a:ln>
            </p:spPr>
          </p:pic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ADF4A84B-D92A-42C1-BF7F-EB141229FF19}"/>
                  </a:ext>
                </a:extLst>
              </p:cNvPr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60274" y="3869336"/>
                <a:ext cx="6086393" cy="773399"/>
              </a:xfrm>
              <a:prstGeom prst="rect">
                <a:avLst/>
              </a:prstGeom>
              <a:ln w="38100">
                <a:noFill/>
              </a:ln>
            </p:spPr>
          </p:pic>
        </p:grp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2A9E1866-009F-4603-A572-7F563F716B07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60272" y="1813666"/>
              <a:ext cx="1996072" cy="773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582435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2" name="Group 251">
            <a:extLst>
              <a:ext uri="{FF2B5EF4-FFF2-40B4-BE49-F238E27FC236}">
                <a16:creationId xmlns:a16="http://schemas.microsoft.com/office/drawing/2014/main" id="{1DAF664C-3D9D-4FDE-AB8F-84BB8069BFE9}"/>
              </a:ext>
            </a:extLst>
          </p:cNvPr>
          <p:cNvGrpSpPr/>
          <p:nvPr/>
        </p:nvGrpSpPr>
        <p:grpSpPr>
          <a:xfrm>
            <a:off x="-805662" y="-3146840"/>
            <a:ext cx="12997663" cy="13266193"/>
            <a:chOff x="-805662" y="-3123394"/>
            <a:chExt cx="12997663" cy="13266193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AB93DC19-8C08-4CC4-BBC8-885F42EA5E71}"/>
                </a:ext>
              </a:extLst>
            </p:cNvPr>
            <p:cNvGrpSpPr/>
            <p:nvPr/>
          </p:nvGrpSpPr>
          <p:grpSpPr>
            <a:xfrm>
              <a:off x="252974" y="-2939116"/>
              <a:ext cx="5698345" cy="8036847"/>
              <a:chOff x="4935702" y="424524"/>
              <a:chExt cx="4271663" cy="6024681"/>
            </a:xfrm>
          </p:grpSpPr>
          <p:sp>
            <p:nvSpPr>
              <p:cNvPr id="146" name="Line 12 1 1">
                <a:extLst>
                  <a:ext uri="{FF2B5EF4-FFF2-40B4-BE49-F238E27FC236}">
                    <a16:creationId xmlns:a16="http://schemas.microsoft.com/office/drawing/2014/main" id="{5F14B9AF-753D-4BD4-B839-61769398768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595949" y="1962310"/>
                <a:ext cx="0" cy="234950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ffectLst/>
            </p:spPr>
            <p:txBody>
              <a:bodyPr wrap="square" anchor="ctr">
                <a:spAutoFit/>
              </a:bodyPr>
              <a:lstStyle/>
              <a:p>
                <a:endParaRPr lang="es-HN"/>
              </a:p>
            </p:txBody>
          </p:sp>
          <p:sp>
            <p:nvSpPr>
              <p:cNvPr id="147" name="Rectangle 146">
                <a:extLst>
                  <a:ext uri="{FF2B5EF4-FFF2-40B4-BE49-F238E27FC236}">
                    <a16:creationId xmlns:a16="http://schemas.microsoft.com/office/drawing/2014/main" id="{B602344B-55AD-412B-B76C-708227437477}"/>
                  </a:ext>
                </a:extLst>
              </p:cNvPr>
              <p:cNvSpPr/>
              <p:nvPr/>
            </p:nvSpPr>
            <p:spPr bwMode="auto">
              <a:xfrm flipH="1">
                <a:off x="6005137" y="1689460"/>
                <a:ext cx="2278473" cy="4128097"/>
              </a:xfrm>
              <a:prstGeom prst="rect">
                <a:avLst/>
              </a:prstGeom>
              <a:solidFill>
                <a:srgbClr val="0563C1"/>
              </a:solidFill>
              <a:ln w="3175" cap="flat" cmpd="sng" algn="ctr">
                <a:noFill/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s-GT" sz="2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834D55D5-2B10-4722-ABE8-783404A535E5}"/>
                  </a:ext>
                </a:extLst>
              </p:cNvPr>
              <p:cNvCxnSpPr/>
              <p:nvPr/>
            </p:nvCxnSpPr>
            <p:spPr bwMode="auto">
              <a:xfrm flipV="1">
                <a:off x="6734552" y="829651"/>
                <a:ext cx="0" cy="3889608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65AB6089-21E9-417F-A160-752B4800AE7C}"/>
                  </a:ext>
                </a:extLst>
              </p:cNvPr>
              <p:cNvCxnSpPr/>
              <p:nvPr/>
            </p:nvCxnSpPr>
            <p:spPr bwMode="auto">
              <a:xfrm flipH="1" flipV="1">
                <a:off x="7478393" y="2794929"/>
                <a:ext cx="0" cy="3043450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sp>
            <p:nvSpPr>
              <p:cNvPr id="159" name="Freeform 6 1">
                <a:extLst>
                  <a:ext uri="{FF2B5EF4-FFF2-40B4-BE49-F238E27FC236}">
                    <a16:creationId xmlns:a16="http://schemas.microsoft.com/office/drawing/2014/main" id="{76F12C18-D594-4BC0-BD90-92F9291BEB8A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>
                <a:off x="5436305" y="1558680"/>
                <a:ext cx="438946" cy="789677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hlink"/>
              </a:solidFill>
              <a:ln w="57150" cap="flat" cmpd="sng">
                <a:solidFill>
                  <a:schemeClr val="tx1">
                    <a:alpha val="78000"/>
                  </a:schemeClr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DA4695B2-0867-42A7-A034-CBB8C95C6B42}"/>
                  </a:ext>
                </a:extLst>
              </p:cNvPr>
              <p:cNvSpPr/>
              <p:nvPr/>
            </p:nvSpPr>
            <p:spPr bwMode="auto">
              <a:xfrm>
                <a:off x="5230942" y="1697012"/>
                <a:ext cx="116286" cy="494742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wrap="square" rtlCol="0" anchor="ctr">
                <a:spAutoFit/>
              </a:bodyPr>
              <a:lstStyle/>
              <a:p>
                <a:pPr algn="l"/>
                <a:endParaRPr lang="en-US" dirty="0"/>
              </a:p>
            </p:txBody>
          </p:sp>
          <p:cxnSp>
            <p:nvCxnSpPr>
              <p:cNvPr id="5" name="Straight Arrow Connector 4">
                <a:extLst>
                  <a:ext uri="{FF2B5EF4-FFF2-40B4-BE49-F238E27FC236}">
                    <a16:creationId xmlns:a16="http://schemas.microsoft.com/office/drawing/2014/main" id="{7B5B23F2-0C0C-464C-8BF9-21B12BB8612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35702" y="1953519"/>
                <a:ext cx="820798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Arc 6">
                <a:extLst>
                  <a:ext uri="{FF2B5EF4-FFF2-40B4-BE49-F238E27FC236}">
                    <a16:creationId xmlns:a16="http://schemas.microsoft.com/office/drawing/2014/main" id="{557F3CD1-F165-47DF-9E1B-3D0AD6D5AAFA}"/>
                  </a:ext>
                </a:extLst>
              </p:cNvPr>
              <p:cNvSpPr/>
              <p:nvPr/>
            </p:nvSpPr>
            <p:spPr>
              <a:xfrm>
                <a:off x="8244375" y="3912728"/>
                <a:ext cx="962990" cy="1570285"/>
              </a:xfrm>
              <a:prstGeom prst="arc">
                <a:avLst>
                  <a:gd name="adj1" fmla="val 5049735"/>
                  <a:gd name="adj2" fmla="val 10863455"/>
                </a:avLst>
              </a:prstGeom>
              <a:ln w="190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5A860034-D1AB-4FEB-A9B0-ABD274006DC2}"/>
                  </a:ext>
                </a:extLst>
              </p:cNvPr>
              <p:cNvCxnSpPr/>
              <p:nvPr/>
            </p:nvCxnSpPr>
            <p:spPr bwMode="auto">
              <a:xfrm flipV="1">
                <a:off x="8263922" y="829651"/>
                <a:ext cx="0" cy="3889608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164" name="Straight Connector 163">
                <a:extLst>
                  <a:ext uri="{FF2B5EF4-FFF2-40B4-BE49-F238E27FC236}">
                    <a16:creationId xmlns:a16="http://schemas.microsoft.com/office/drawing/2014/main" id="{C96F5F88-8EDC-435A-A366-14B43EC2F2A7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6031162" y="2172993"/>
                <a:ext cx="0" cy="3644564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165" name="Straight Connector 164">
                <a:extLst>
                  <a:ext uri="{FF2B5EF4-FFF2-40B4-BE49-F238E27FC236}">
                    <a16:creationId xmlns:a16="http://schemas.microsoft.com/office/drawing/2014/main" id="{2DC23100-491E-4B9A-B38B-9BC4321CEE32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6005137" y="5817557"/>
                <a:ext cx="2258785" cy="0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67A35DBF-990F-4A09-8AC4-D4C54DC9E174}"/>
                  </a:ext>
                </a:extLst>
              </p:cNvPr>
              <p:cNvCxnSpPr>
                <a:cxnSpLocks/>
                <a:stCxn id="35" idx="3"/>
              </p:cNvCxnSpPr>
              <p:nvPr/>
            </p:nvCxnSpPr>
            <p:spPr>
              <a:xfrm>
                <a:off x="8174063" y="597564"/>
                <a:ext cx="89859" cy="230392"/>
              </a:xfrm>
              <a:prstGeom prst="straightConnector1">
                <a:avLst/>
              </a:prstGeom>
              <a:ln w="381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4D31A5B-02A0-49F9-A042-DCB6B464727C}"/>
                  </a:ext>
                </a:extLst>
              </p:cNvPr>
              <p:cNvSpPr txBox="1"/>
              <p:nvPr/>
            </p:nvSpPr>
            <p:spPr>
              <a:xfrm>
                <a:off x="6873608" y="424524"/>
                <a:ext cx="1300455" cy="3460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Top Baffles</a:t>
                </a:r>
              </a:p>
            </p:txBody>
          </p:sp>
          <p:cxnSp>
            <p:nvCxnSpPr>
              <p:cNvPr id="185" name="Straight Arrow Connector 184">
                <a:extLst>
                  <a:ext uri="{FF2B5EF4-FFF2-40B4-BE49-F238E27FC236}">
                    <a16:creationId xmlns:a16="http://schemas.microsoft.com/office/drawing/2014/main" id="{61495064-7661-4341-A854-C2E9581D7C46}"/>
                  </a:ext>
                </a:extLst>
              </p:cNvPr>
              <p:cNvCxnSpPr>
                <a:cxnSpLocks/>
                <a:stCxn id="35" idx="1"/>
              </p:cNvCxnSpPr>
              <p:nvPr/>
            </p:nvCxnSpPr>
            <p:spPr>
              <a:xfrm flipH="1">
                <a:off x="6728081" y="597564"/>
                <a:ext cx="145527" cy="230392"/>
              </a:xfrm>
              <a:prstGeom prst="straightConnector1">
                <a:avLst/>
              </a:prstGeom>
              <a:ln w="381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Straight Arrow Connector 185">
                <a:extLst>
                  <a:ext uri="{FF2B5EF4-FFF2-40B4-BE49-F238E27FC236}">
                    <a16:creationId xmlns:a16="http://schemas.microsoft.com/office/drawing/2014/main" id="{7BAA5D58-65AB-482F-BDA7-D274E9EAA3D4}"/>
                  </a:ext>
                </a:extLst>
              </p:cNvPr>
              <p:cNvCxnSpPr>
                <a:cxnSpLocks/>
                <a:stCxn id="187" idx="0"/>
              </p:cNvCxnSpPr>
              <p:nvPr/>
            </p:nvCxnSpPr>
            <p:spPr>
              <a:xfrm flipH="1" flipV="1">
                <a:off x="7494386" y="5838379"/>
                <a:ext cx="10033" cy="264747"/>
              </a:xfrm>
              <a:prstGeom prst="straightConnector1">
                <a:avLst/>
              </a:prstGeom>
              <a:ln w="381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7" name="TextBox 186">
                <a:extLst>
                  <a:ext uri="{FF2B5EF4-FFF2-40B4-BE49-F238E27FC236}">
                    <a16:creationId xmlns:a16="http://schemas.microsoft.com/office/drawing/2014/main" id="{7CFFA9F7-8321-427F-9007-EE2EC74A5537}"/>
                  </a:ext>
                </a:extLst>
              </p:cNvPr>
              <p:cNvSpPr txBox="1"/>
              <p:nvPr/>
            </p:nvSpPr>
            <p:spPr>
              <a:xfrm>
                <a:off x="6678967" y="6103126"/>
                <a:ext cx="1650903" cy="3460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Bottom Baffles</a:t>
                </a:r>
              </a:p>
            </p:txBody>
          </p:sp>
        </p:grpSp>
        <p:sp>
          <p:nvSpPr>
            <p:cNvPr id="39" name="Arc 38">
              <a:extLst>
                <a:ext uri="{FF2B5EF4-FFF2-40B4-BE49-F238E27FC236}">
                  <a16:creationId xmlns:a16="http://schemas.microsoft.com/office/drawing/2014/main" id="{4A4B9373-AA75-41CD-B156-732D162CA053}"/>
                </a:ext>
              </a:extLst>
            </p:cNvPr>
            <p:cNvSpPr/>
            <p:nvPr/>
          </p:nvSpPr>
          <p:spPr>
            <a:xfrm>
              <a:off x="2618392" y="2212649"/>
              <a:ext cx="783956" cy="1184456"/>
            </a:xfrm>
            <a:prstGeom prst="arc">
              <a:avLst>
                <a:gd name="adj1" fmla="val 18804657"/>
                <a:gd name="adj2" fmla="val 10863455"/>
              </a:avLst>
            </a:prstGeom>
            <a:ln w="190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4" name="Line 12 1 2">
              <a:extLst>
                <a:ext uri="{FF2B5EF4-FFF2-40B4-BE49-F238E27FC236}">
                  <a16:creationId xmlns:a16="http://schemas.microsoft.com/office/drawing/2014/main" id="{EC62D436-C27F-406F-BB41-C89380ED7FB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604649" y="-887729"/>
              <a:ext cx="0" cy="313420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 wrap="square" anchor="ctr">
              <a:spAutoFit/>
            </a:bodyPr>
            <a:lstStyle/>
            <a:p>
              <a:endParaRPr lang="es-HN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E9DFF29A-315F-451B-B239-059233FD60CB}"/>
                </a:ext>
              </a:extLst>
            </p:cNvPr>
            <p:cNvSpPr/>
            <p:nvPr/>
          </p:nvSpPr>
          <p:spPr bwMode="auto">
            <a:xfrm flipH="1">
              <a:off x="8816514" y="-1251708"/>
              <a:ext cx="3039455" cy="5506829"/>
            </a:xfrm>
            <a:prstGeom prst="rect">
              <a:avLst/>
            </a:prstGeom>
            <a:solidFill>
              <a:srgbClr val="0563C1"/>
            </a:solidFill>
            <a:ln w="3175" cap="flat" cmpd="sng" algn="ctr">
              <a:noFill/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GT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EC613204-9000-4891-B0AF-D9B52AC6DF74}"/>
                </a:ext>
              </a:extLst>
            </p:cNvPr>
            <p:cNvCxnSpPr/>
            <p:nvPr/>
          </p:nvCxnSpPr>
          <p:spPr bwMode="auto">
            <a:xfrm flipV="1">
              <a:off x="9789544" y="-2398682"/>
              <a:ext cx="0" cy="5188687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962E96D2-FD29-41B5-BEC6-3B9035E4FED3}"/>
                </a:ext>
              </a:extLst>
            </p:cNvPr>
            <p:cNvCxnSpPr/>
            <p:nvPr/>
          </p:nvCxnSpPr>
          <p:spPr bwMode="auto">
            <a:xfrm flipH="1" flipV="1">
              <a:off x="10781819" y="222974"/>
              <a:ext cx="0" cy="4059923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sp>
          <p:nvSpPr>
            <p:cNvPr id="88" name="Freeform 6 2">
              <a:extLst>
                <a:ext uri="{FF2B5EF4-FFF2-40B4-BE49-F238E27FC236}">
                  <a16:creationId xmlns:a16="http://schemas.microsoft.com/office/drawing/2014/main" id="{6BB86174-4A06-4A2C-97A5-D1FFB057383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8057699" y="-1426167"/>
              <a:ext cx="585548" cy="105341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28"/>
                </a:cxn>
                <a:cxn ang="0">
                  <a:pos x="3216" y="528"/>
                </a:cxn>
                <a:cxn ang="0">
                  <a:pos x="3216" y="0"/>
                </a:cxn>
              </a:cxnLst>
              <a:rect l="0" t="0" r="r" b="b"/>
              <a:pathLst>
                <a:path w="3216" h="528">
                  <a:moveTo>
                    <a:pt x="0" y="0"/>
                  </a:moveTo>
                  <a:lnTo>
                    <a:pt x="0" y="528"/>
                  </a:lnTo>
                  <a:lnTo>
                    <a:pt x="3216" y="528"/>
                  </a:lnTo>
                  <a:lnTo>
                    <a:pt x="3216" y="0"/>
                  </a:lnTo>
                </a:path>
              </a:pathLst>
            </a:custGeom>
            <a:solidFill>
              <a:schemeClr val="hlink"/>
            </a:solidFill>
            <a:ln w="57150" cap="flat" cmpd="sng">
              <a:solidFill>
                <a:schemeClr val="tx1">
                  <a:alpha val="78000"/>
                </a:schemeClr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88E7D5FE-A11B-4D9D-8ECF-ABD019EA9D1D}"/>
                </a:ext>
              </a:extLst>
            </p:cNvPr>
            <p:cNvSpPr/>
            <p:nvPr/>
          </p:nvSpPr>
          <p:spPr bwMode="auto">
            <a:xfrm>
              <a:off x="7736217" y="-1241634"/>
              <a:ext cx="202653" cy="65998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wrap="square" rtlCol="0" anchor="ctr">
              <a:spAutoFit/>
            </a:bodyPr>
            <a:lstStyle/>
            <a:p>
              <a:pPr algn="l"/>
              <a:endParaRPr lang="en-US" dirty="0"/>
            </a:p>
          </p:txBody>
        </p: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6700F672-0A13-4114-876E-D8894664F4F6}"/>
                </a:ext>
              </a:extLst>
            </p:cNvPr>
            <p:cNvCxnSpPr/>
            <p:nvPr/>
          </p:nvCxnSpPr>
          <p:spPr bwMode="auto">
            <a:xfrm flipV="1">
              <a:off x="11829705" y="-2398682"/>
              <a:ext cx="0" cy="5188687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43FB1D37-CAF3-4301-ADF1-0EF7DA0F3FFD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8851231" y="-606681"/>
              <a:ext cx="0" cy="4861802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CBA37A12-EAD6-4C74-A3FF-A59C57FBB5F4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8816514" y="4255121"/>
              <a:ext cx="3013191" cy="0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1DB025C2-21A5-4F50-9A12-017631604A55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90531" y="442338"/>
              <a:ext cx="307153" cy="363756"/>
            </a:xfrm>
            <a:prstGeom prst="rect">
              <a:avLst/>
            </a:prstGeom>
          </p:spPr>
        </p:pic>
        <p:sp>
          <p:nvSpPr>
            <p:cNvPr id="73" name="Arrow: Up-Down 72">
              <a:extLst>
                <a:ext uri="{FF2B5EF4-FFF2-40B4-BE49-F238E27FC236}">
                  <a16:creationId xmlns:a16="http://schemas.microsoft.com/office/drawing/2014/main" id="{539740F4-D7C6-4F19-9F89-E9EED5B0080C}"/>
                </a:ext>
              </a:extLst>
            </p:cNvPr>
            <p:cNvSpPr/>
            <p:nvPr/>
          </p:nvSpPr>
          <p:spPr bwMode="auto">
            <a:xfrm>
              <a:off x="10041895" y="-1251709"/>
              <a:ext cx="146304" cy="5457919"/>
            </a:xfrm>
            <a:prstGeom prst="upDownArrow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85C6882B-CE62-4E41-A118-3081079C708D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98270" y="466588"/>
              <a:ext cx="427413" cy="339506"/>
            </a:xfrm>
            <a:prstGeom prst="rect">
              <a:avLst/>
            </a:prstGeom>
          </p:spPr>
        </p:pic>
        <p:sp>
          <p:nvSpPr>
            <p:cNvPr id="75" name="Arrow: Up-Down 74">
              <a:extLst>
                <a:ext uri="{FF2B5EF4-FFF2-40B4-BE49-F238E27FC236}">
                  <a16:creationId xmlns:a16="http://schemas.microsoft.com/office/drawing/2014/main" id="{867A0CA0-8045-4084-ACB2-43AE3C7E82A2}"/>
                </a:ext>
              </a:extLst>
            </p:cNvPr>
            <p:cNvSpPr/>
            <p:nvPr/>
          </p:nvSpPr>
          <p:spPr bwMode="auto">
            <a:xfrm rot="16200000">
              <a:off x="9249465" y="426161"/>
              <a:ext cx="146306" cy="884352"/>
            </a:xfrm>
            <a:prstGeom prst="upDownArrow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26046AEA-D820-4669-953A-320CFBE60351}"/>
                </a:ext>
              </a:extLst>
            </p:cNvPr>
            <p:cNvSpPr txBox="1"/>
            <p:nvPr/>
          </p:nvSpPr>
          <p:spPr>
            <a:xfrm>
              <a:off x="5096350" y="-510650"/>
              <a:ext cx="3531736" cy="31700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5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Vertical </a:t>
              </a:r>
            </a:p>
            <a:p>
              <a:pPr algn="ctr"/>
              <a:r>
                <a:rPr lang="en-US" sz="5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Flocculator:</a:t>
              </a:r>
            </a:p>
            <a:p>
              <a:pPr algn="ctr"/>
              <a:endParaRPr lang="en-US" sz="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r>
                <a:rPr lang="en-US" sz="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Side-view</a:t>
              </a:r>
            </a:p>
          </p:txBody>
        </p: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74AE0AEB-38C8-48B4-AF2B-94C1AF5C409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64800" y="-2736609"/>
              <a:ext cx="0" cy="30734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4C216E22-1E4A-431F-919D-7CF473F3FD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20680" y="-2741689"/>
              <a:ext cx="0" cy="31242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1AD5428A-0F69-4365-9657-DCA733B80A16}"/>
                </a:ext>
              </a:extLst>
            </p:cNvPr>
            <p:cNvCxnSpPr>
              <a:cxnSpLocks/>
            </p:cNvCxnSpPr>
            <p:nvPr/>
          </p:nvCxnSpPr>
          <p:spPr>
            <a:xfrm>
              <a:off x="9520992" y="-2584553"/>
              <a:ext cx="24380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E7BD9E05-8A27-468F-AC4B-6BB256CB788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823864" y="-2585479"/>
              <a:ext cx="276729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E5747823-4D74-4557-B3DE-81C7AD6FCFCB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96328" y="-3123394"/>
              <a:ext cx="345567" cy="339506"/>
            </a:xfrm>
            <a:prstGeom prst="rect">
              <a:avLst/>
            </a:prstGeom>
          </p:spPr>
        </p:pic>
        <p:sp>
          <p:nvSpPr>
            <p:cNvPr id="105" name="Arc 104">
              <a:extLst>
                <a:ext uri="{FF2B5EF4-FFF2-40B4-BE49-F238E27FC236}">
                  <a16:creationId xmlns:a16="http://schemas.microsoft.com/office/drawing/2014/main" id="{284792C9-86F8-4424-80A3-9A99B8A796EC}"/>
                </a:ext>
              </a:extLst>
            </p:cNvPr>
            <p:cNvSpPr/>
            <p:nvPr/>
          </p:nvSpPr>
          <p:spPr>
            <a:xfrm flipV="1">
              <a:off x="3623559" y="-331646"/>
              <a:ext cx="783956" cy="1188720"/>
            </a:xfrm>
            <a:prstGeom prst="arc">
              <a:avLst>
                <a:gd name="adj1" fmla="val 18804657"/>
                <a:gd name="adj2" fmla="val 10863455"/>
              </a:avLst>
            </a:prstGeom>
            <a:ln w="190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06" name="Straight Arrow Connector 105">
              <a:extLst>
                <a:ext uri="{FF2B5EF4-FFF2-40B4-BE49-F238E27FC236}">
                  <a16:creationId xmlns:a16="http://schemas.microsoft.com/office/drawing/2014/main" id="{054E92CA-01EB-4334-B70F-2979FFA2F20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905322" y="884620"/>
              <a:ext cx="243194" cy="94315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Arc 108">
              <a:extLst>
                <a:ext uri="{FF2B5EF4-FFF2-40B4-BE49-F238E27FC236}">
                  <a16:creationId xmlns:a16="http://schemas.microsoft.com/office/drawing/2014/main" id="{65151332-3181-49BB-9A46-1FF5CA0DF0F8}"/>
                </a:ext>
              </a:extLst>
            </p:cNvPr>
            <p:cNvSpPr/>
            <p:nvPr/>
          </p:nvSpPr>
          <p:spPr>
            <a:xfrm flipV="1">
              <a:off x="1347908" y="-606683"/>
              <a:ext cx="783956" cy="1188720"/>
            </a:xfrm>
            <a:prstGeom prst="arc">
              <a:avLst>
                <a:gd name="adj1" fmla="val 18804657"/>
                <a:gd name="adj2" fmla="val 5566162"/>
              </a:avLst>
            </a:prstGeom>
            <a:ln w="190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id="{57FE486B-0402-45C9-BFAF-3A315B951D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21849" y="1286997"/>
              <a:ext cx="121201" cy="9746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2C9E2221-87C0-4DDA-9C5D-66657D5F45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18035" y="1579223"/>
              <a:ext cx="121201" cy="9746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9F2C7C8C-41A0-4A80-AE60-FFCD0635052A}"/>
                </a:ext>
              </a:extLst>
            </p:cNvPr>
            <p:cNvSpPr txBox="1"/>
            <p:nvPr/>
          </p:nvSpPr>
          <p:spPr>
            <a:xfrm>
              <a:off x="-805662" y="-1347309"/>
              <a:ext cx="1649811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Water </a:t>
              </a:r>
            </a:p>
            <a:p>
              <a:r>
                <a:rPr lang="en-US" sz="3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flow path</a:t>
              </a:r>
            </a:p>
          </p:txBody>
        </p:sp>
        <p:sp>
          <p:nvSpPr>
            <p:cNvPr id="119" name="Arrow: Up-Down 118">
              <a:extLst>
                <a:ext uri="{FF2B5EF4-FFF2-40B4-BE49-F238E27FC236}">
                  <a16:creationId xmlns:a16="http://schemas.microsoft.com/office/drawing/2014/main" id="{1C846AD3-5FC2-4AB1-9CA9-F86ABFB53C27}"/>
                </a:ext>
              </a:extLst>
            </p:cNvPr>
            <p:cNvSpPr/>
            <p:nvPr/>
          </p:nvSpPr>
          <p:spPr bwMode="auto">
            <a:xfrm rot="16200000">
              <a:off x="9247230" y="1956669"/>
              <a:ext cx="146308" cy="938302"/>
            </a:xfrm>
            <a:prstGeom prst="upDownArrow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F6A22087-F013-42F5-A936-9CAD614D403D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78859" y="2016802"/>
              <a:ext cx="372307" cy="342537"/>
            </a:xfrm>
            <a:prstGeom prst="rect">
              <a:avLst/>
            </a:prstGeom>
          </p:spPr>
        </p:pic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A7D39906-DC23-428F-8E03-A7F02A9C05A8}"/>
                </a:ext>
              </a:extLst>
            </p:cNvPr>
            <p:cNvSpPr/>
            <p:nvPr/>
          </p:nvSpPr>
          <p:spPr bwMode="auto">
            <a:xfrm flipH="1">
              <a:off x="8853303" y="5525856"/>
              <a:ext cx="2976385" cy="1385287"/>
            </a:xfrm>
            <a:prstGeom prst="rect">
              <a:avLst/>
            </a:prstGeom>
            <a:solidFill>
              <a:srgbClr val="0563C1"/>
            </a:solidFill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GT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3B890D1E-B0FB-43F6-9DCF-C1A0BCAC3150}"/>
                </a:ext>
              </a:extLst>
            </p:cNvPr>
            <p:cNvCxnSpPr/>
            <p:nvPr/>
          </p:nvCxnSpPr>
          <p:spPr>
            <a:xfrm>
              <a:off x="9787795" y="5525856"/>
              <a:ext cx="0" cy="1385287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374E3D0C-F5E6-4C92-8A3B-F655D539F537}"/>
                </a:ext>
              </a:extLst>
            </p:cNvPr>
            <p:cNvCxnSpPr/>
            <p:nvPr/>
          </p:nvCxnSpPr>
          <p:spPr>
            <a:xfrm>
              <a:off x="10775899" y="5480863"/>
              <a:ext cx="0" cy="1385287"/>
            </a:xfrm>
            <a:prstGeom prst="line">
              <a:avLst/>
            </a:prstGeom>
            <a:ln w="57150">
              <a:solidFill>
                <a:schemeClr val="tx1">
                  <a:alpha val="1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43" name="Picture 142">
              <a:extLst>
                <a:ext uri="{FF2B5EF4-FFF2-40B4-BE49-F238E27FC236}">
                  <a16:creationId xmlns:a16="http://schemas.microsoft.com/office/drawing/2014/main" id="{ADA355B9-2836-4C85-87D8-5C157B0537DB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88421" y="5000815"/>
              <a:ext cx="307153" cy="363756"/>
            </a:xfrm>
            <a:prstGeom prst="rect">
              <a:avLst/>
            </a:prstGeom>
          </p:spPr>
        </p:pic>
        <p:sp>
          <p:nvSpPr>
            <p:cNvPr id="144" name="Arrow: Up-Down 143">
              <a:extLst>
                <a:ext uri="{FF2B5EF4-FFF2-40B4-BE49-F238E27FC236}">
                  <a16:creationId xmlns:a16="http://schemas.microsoft.com/office/drawing/2014/main" id="{C606DF5E-9EC0-4B07-B327-984C976D826E}"/>
                </a:ext>
              </a:extLst>
            </p:cNvPr>
            <p:cNvSpPr/>
            <p:nvPr/>
          </p:nvSpPr>
          <p:spPr bwMode="auto">
            <a:xfrm rot="16200000">
              <a:off x="9248275" y="5189093"/>
              <a:ext cx="146304" cy="886733"/>
            </a:xfrm>
            <a:prstGeom prst="upDownArrow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145" name="Arrow: Up-Down 144">
              <a:extLst>
                <a:ext uri="{FF2B5EF4-FFF2-40B4-BE49-F238E27FC236}">
                  <a16:creationId xmlns:a16="http://schemas.microsoft.com/office/drawing/2014/main" id="{509C8590-76C1-43D5-8243-D84C1CC5C973}"/>
                </a:ext>
              </a:extLst>
            </p:cNvPr>
            <p:cNvSpPr/>
            <p:nvPr/>
          </p:nvSpPr>
          <p:spPr bwMode="auto">
            <a:xfrm rot="16200000">
              <a:off x="10208699" y="5137215"/>
              <a:ext cx="146304" cy="988102"/>
            </a:xfrm>
            <a:prstGeom prst="upDownArrow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150" name="Picture 149">
              <a:extLst>
                <a:ext uri="{FF2B5EF4-FFF2-40B4-BE49-F238E27FC236}">
                  <a16:creationId xmlns:a16="http://schemas.microsoft.com/office/drawing/2014/main" id="{D49D5097-7A8E-4F6C-8E66-EDE75AB1E5DB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87022" y="5033096"/>
              <a:ext cx="372307" cy="342537"/>
            </a:xfrm>
            <a:prstGeom prst="rect">
              <a:avLst/>
            </a:prstGeom>
          </p:spPr>
        </p:pic>
        <p:sp>
          <p:nvSpPr>
            <p:cNvPr id="151" name="Arrow: Up-Down 150">
              <a:extLst>
                <a:ext uri="{FF2B5EF4-FFF2-40B4-BE49-F238E27FC236}">
                  <a16:creationId xmlns:a16="http://schemas.microsoft.com/office/drawing/2014/main" id="{6AC40E3A-06B4-4FF1-B81E-1E96A756A556}"/>
                </a:ext>
              </a:extLst>
            </p:cNvPr>
            <p:cNvSpPr/>
            <p:nvPr/>
          </p:nvSpPr>
          <p:spPr bwMode="auto">
            <a:xfrm>
              <a:off x="11036559" y="5559308"/>
              <a:ext cx="146304" cy="1321355"/>
            </a:xfrm>
            <a:prstGeom prst="upDownArrow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123" name="Picture 122">
              <a:extLst>
                <a:ext uri="{FF2B5EF4-FFF2-40B4-BE49-F238E27FC236}">
                  <a16:creationId xmlns:a16="http://schemas.microsoft.com/office/drawing/2014/main" id="{DE4DE42A-591E-4E25-BB4E-20BD2C1152D1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92077" y="6042683"/>
              <a:ext cx="511922" cy="351631"/>
            </a:xfrm>
            <a:prstGeom prst="rect">
              <a:avLst/>
            </a:prstGeom>
          </p:spPr>
        </p:pic>
        <p:sp>
          <p:nvSpPr>
            <p:cNvPr id="153" name="Arrow: Up-Down 152">
              <a:extLst>
                <a:ext uri="{FF2B5EF4-FFF2-40B4-BE49-F238E27FC236}">
                  <a16:creationId xmlns:a16="http://schemas.microsoft.com/office/drawing/2014/main" id="{A7B8FDA2-E8DB-412C-9CAF-D0A6B749105A}"/>
                </a:ext>
              </a:extLst>
            </p:cNvPr>
            <p:cNvSpPr/>
            <p:nvPr/>
          </p:nvSpPr>
          <p:spPr bwMode="auto">
            <a:xfrm rot="16200000">
              <a:off x="10311758" y="5516403"/>
              <a:ext cx="146304" cy="3013699"/>
            </a:xfrm>
            <a:prstGeom prst="upDownArrow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125" name="Picture 124">
              <a:extLst>
                <a:ext uri="{FF2B5EF4-FFF2-40B4-BE49-F238E27FC236}">
                  <a16:creationId xmlns:a16="http://schemas.microsoft.com/office/drawing/2014/main" id="{51127E87-9866-4778-96D5-9B6658D1B72E}"/>
                </a:ext>
              </a:extLst>
            </p:cNvPr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2338" y="7135364"/>
              <a:ext cx="313358" cy="342537"/>
            </a:xfrm>
            <a:prstGeom prst="rect">
              <a:avLst/>
            </a:prstGeom>
          </p:spPr>
        </p:pic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067CE755-409F-497B-87F9-B0514EA81636}"/>
                </a:ext>
              </a:extLst>
            </p:cNvPr>
            <p:cNvSpPr/>
            <p:nvPr/>
          </p:nvSpPr>
          <p:spPr bwMode="auto">
            <a:xfrm flipH="1">
              <a:off x="1688110" y="5512666"/>
              <a:ext cx="3009072" cy="1385287"/>
            </a:xfrm>
            <a:prstGeom prst="rect">
              <a:avLst/>
            </a:prstGeom>
            <a:solidFill>
              <a:srgbClr val="0563C1"/>
            </a:solidFill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GT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CDBBE31C-371E-4A08-9A22-BA6F2450C1C0}"/>
                </a:ext>
              </a:extLst>
            </p:cNvPr>
            <p:cNvCxnSpPr/>
            <p:nvPr/>
          </p:nvCxnSpPr>
          <p:spPr>
            <a:xfrm>
              <a:off x="2646148" y="5512666"/>
              <a:ext cx="0" cy="1385287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B7033EBA-BDBA-40D3-849D-945C1A3AD0B7}"/>
                </a:ext>
              </a:extLst>
            </p:cNvPr>
            <p:cNvCxnSpPr/>
            <p:nvPr/>
          </p:nvCxnSpPr>
          <p:spPr>
            <a:xfrm>
              <a:off x="3664732" y="5512666"/>
              <a:ext cx="0" cy="1385287"/>
            </a:xfrm>
            <a:prstGeom prst="line">
              <a:avLst/>
            </a:prstGeom>
            <a:ln w="57150">
              <a:solidFill>
                <a:schemeClr val="tx1">
                  <a:alpha val="1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Arrow Connector 173">
              <a:extLst>
                <a:ext uri="{FF2B5EF4-FFF2-40B4-BE49-F238E27FC236}">
                  <a16:creationId xmlns:a16="http://schemas.microsoft.com/office/drawing/2014/main" id="{23C54693-3067-4745-B597-3F2BA1C47866}"/>
                </a:ext>
              </a:extLst>
            </p:cNvPr>
            <p:cNvCxnSpPr>
              <a:cxnSpLocks/>
              <a:stCxn id="187" idx="2"/>
            </p:cNvCxnSpPr>
            <p:nvPr/>
          </p:nvCxnSpPr>
          <p:spPr>
            <a:xfrm flipH="1">
              <a:off x="3644892" y="5097731"/>
              <a:ext cx="34718" cy="383132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73667216-84B3-4747-B111-F1DB93A6CEDC}"/>
                </a:ext>
              </a:extLst>
            </p:cNvPr>
            <p:cNvSpPr txBox="1"/>
            <p:nvPr/>
          </p:nvSpPr>
          <p:spPr>
            <a:xfrm>
              <a:off x="5432932" y="5728798"/>
              <a:ext cx="2858572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Plan-view</a:t>
              </a:r>
            </a:p>
          </p:txBody>
        </p:sp>
        <p:grpSp>
          <p:nvGrpSpPr>
            <p:cNvPr id="197" name="Group 196">
              <a:extLst>
                <a:ext uri="{FF2B5EF4-FFF2-40B4-BE49-F238E27FC236}">
                  <a16:creationId xmlns:a16="http://schemas.microsoft.com/office/drawing/2014/main" id="{2F13E320-812F-423D-A616-19D1925DC2C8}"/>
                </a:ext>
              </a:extLst>
            </p:cNvPr>
            <p:cNvGrpSpPr/>
            <p:nvPr/>
          </p:nvGrpSpPr>
          <p:grpSpPr>
            <a:xfrm>
              <a:off x="1982819" y="6035764"/>
              <a:ext cx="339089" cy="339089"/>
              <a:chOff x="1770614" y="3628230"/>
              <a:chExt cx="339089" cy="339089"/>
            </a:xfrm>
          </p:grpSpPr>
          <p:sp>
            <p:nvSpPr>
              <p:cNvPr id="178" name="Oval 177">
                <a:extLst>
                  <a:ext uri="{FF2B5EF4-FFF2-40B4-BE49-F238E27FC236}">
                    <a16:creationId xmlns:a16="http://schemas.microsoft.com/office/drawing/2014/main" id="{4D1AF76C-9282-45C2-80F4-8439ADA1B6E6}"/>
                  </a:ext>
                </a:extLst>
              </p:cNvPr>
              <p:cNvSpPr/>
              <p:nvPr/>
            </p:nvSpPr>
            <p:spPr bwMode="auto">
              <a:xfrm>
                <a:off x="1770614" y="3628230"/>
                <a:ext cx="339089" cy="339089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spAutoFit/>
              </a:bodyPr>
              <a:lstStyle/>
              <a:p>
                <a:pPr algn="l"/>
                <a:endParaRPr lang="en-US" dirty="0"/>
              </a:p>
            </p:txBody>
          </p:sp>
          <p:cxnSp>
            <p:nvCxnSpPr>
              <p:cNvPr id="181" name="Straight Connector 180">
                <a:extLst>
                  <a:ext uri="{FF2B5EF4-FFF2-40B4-BE49-F238E27FC236}">
                    <a16:creationId xmlns:a16="http://schemas.microsoft.com/office/drawing/2014/main" id="{56AC135A-30F8-4A42-811C-84303C1229E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46016" y="3703632"/>
                <a:ext cx="188284" cy="188284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>
                <a:extLst>
                  <a:ext uri="{FF2B5EF4-FFF2-40B4-BE49-F238E27FC236}">
                    <a16:creationId xmlns:a16="http://schemas.microsoft.com/office/drawing/2014/main" id="{44121DC3-33B4-4B93-87CA-EA0169B3D60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846018" y="3701415"/>
                <a:ext cx="190500" cy="19050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9" name="Oval 198">
              <a:extLst>
                <a:ext uri="{FF2B5EF4-FFF2-40B4-BE49-F238E27FC236}">
                  <a16:creationId xmlns:a16="http://schemas.microsoft.com/office/drawing/2014/main" id="{36F29879-92A1-4240-BB3F-E919B6E10CF4}"/>
                </a:ext>
              </a:extLst>
            </p:cNvPr>
            <p:cNvSpPr/>
            <p:nvPr/>
          </p:nvSpPr>
          <p:spPr bwMode="auto">
            <a:xfrm>
              <a:off x="3004518" y="6035764"/>
              <a:ext cx="339089" cy="339089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202" name="Oval 201">
              <a:extLst>
                <a:ext uri="{FF2B5EF4-FFF2-40B4-BE49-F238E27FC236}">
                  <a16:creationId xmlns:a16="http://schemas.microsoft.com/office/drawing/2014/main" id="{28CA4FF4-00B8-4B12-AE56-7D8A84774D7B}"/>
                </a:ext>
              </a:extLst>
            </p:cNvPr>
            <p:cNvSpPr/>
            <p:nvPr/>
          </p:nvSpPr>
          <p:spPr bwMode="auto">
            <a:xfrm>
              <a:off x="3129099" y="6162290"/>
              <a:ext cx="86038" cy="86038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grpSp>
          <p:nvGrpSpPr>
            <p:cNvPr id="203" name="Group 202">
              <a:extLst>
                <a:ext uri="{FF2B5EF4-FFF2-40B4-BE49-F238E27FC236}">
                  <a16:creationId xmlns:a16="http://schemas.microsoft.com/office/drawing/2014/main" id="{C0A04C9B-86F7-472F-97A7-4043C6DE938D}"/>
                </a:ext>
              </a:extLst>
            </p:cNvPr>
            <p:cNvGrpSpPr/>
            <p:nvPr/>
          </p:nvGrpSpPr>
          <p:grpSpPr>
            <a:xfrm>
              <a:off x="4039570" y="6034654"/>
              <a:ext cx="339089" cy="339089"/>
              <a:chOff x="1770614" y="3628230"/>
              <a:chExt cx="339089" cy="339089"/>
            </a:xfrm>
          </p:grpSpPr>
          <p:sp>
            <p:nvSpPr>
              <p:cNvPr id="204" name="Oval 203">
                <a:extLst>
                  <a:ext uri="{FF2B5EF4-FFF2-40B4-BE49-F238E27FC236}">
                    <a16:creationId xmlns:a16="http://schemas.microsoft.com/office/drawing/2014/main" id="{7286BF77-B1D9-4909-8B6B-BA49DE5C814C}"/>
                  </a:ext>
                </a:extLst>
              </p:cNvPr>
              <p:cNvSpPr/>
              <p:nvPr/>
            </p:nvSpPr>
            <p:spPr bwMode="auto">
              <a:xfrm>
                <a:off x="1770614" y="3628230"/>
                <a:ext cx="339089" cy="339089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spAutoFit/>
              </a:bodyPr>
              <a:lstStyle/>
              <a:p>
                <a:pPr algn="l"/>
                <a:endParaRPr lang="en-US" dirty="0"/>
              </a:p>
            </p:txBody>
          </p:sp>
          <p:cxnSp>
            <p:nvCxnSpPr>
              <p:cNvPr id="205" name="Straight Connector 204">
                <a:extLst>
                  <a:ext uri="{FF2B5EF4-FFF2-40B4-BE49-F238E27FC236}">
                    <a16:creationId xmlns:a16="http://schemas.microsoft.com/office/drawing/2014/main" id="{0F8A7E6D-21B8-424E-B071-7CAE011EDAA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46016" y="3703632"/>
                <a:ext cx="188284" cy="188284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Connector 205">
                <a:extLst>
                  <a:ext uri="{FF2B5EF4-FFF2-40B4-BE49-F238E27FC236}">
                    <a16:creationId xmlns:a16="http://schemas.microsoft.com/office/drawing/2014/main" id="{DE697A13-2E21-41C4-8D2E-CA81C1A24E3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846018" y="3701415"/>
                <a:ext cx="190500" cy="19050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248" name="Picture 247">
              <a:extLst>
                <a:ext uri="{FF2B5EF4-FFF2-40B4-BE49-F238E27FC236}">
                  <a16:creationId xmlns:a16="http://schemas.microsoft.com/office/drawing/2014/main" id="{361CFCF4-43BC-402B-AEE3-69D84AE4AEA3}"/>
                </a:ext>
              </a:extLst>
            </p:cNvPr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1239" y="7257869"/>
              <a:ext cx="12213240" cy="288493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810741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 66">
            <a:extLst>
              <a:ext uri="{FF2B5EF4-FFF2-40B4-BE49-F238E27FC236}">
                <a16:creationId xmlns:a16="http://schemas.microsoft.com/office/drawing/2014/main" id="{C2589110-534E-4EA6-BFDC-FB0538D5C6F7}"/>
              </a:ext>
            </a:extLst>
          </p:cNvPr>
          <p:cNvGrpSpPr/>
          <p:nvPr/>
        </p:nvGrpSpPr>
        <p:grpSpPr>
          <a:xfrm>
            <a:off x="1546341" y="335992"/>
            <a:ext cx="8816859" cy="5676139"/>
            <a:chOff x="1546341" y="335992"/>
            <a:chExt cx="8816859" cy="5676139"/>
          </a:xfrm>
        </p:grpSpPr>
        <p:pic>
          <p:nvPicPr>
            <p:cNvPr id="39" name="Picture 4" descr="https://lh3.googleusercontent.com/HlmEC5aYUENirNu36eZ4-MCUUn-cEB7qSrPuohwoZXTg8rlV9Nyc-FEHa_KlfuZYWkpp81giOInOkTWVIUJfgN3aJfKctxWxz9BMW5a5Oq_ADsfzU7kxqptfoSG7ObmmxJ3dSXiWm_UxY-oFF2HAMZJLpePKS2uDd9gZQqjntlYAJKjTQ5_PZHkeUQkrK1-bKm6JCGotlBdMXl6PvLO8buNdVmrIZXda69ulbQ_J4GzRpty1x0rz642_Q5xfnNaOdLLngPTdW4pvprHzl3gHnDSjCJmsPh1WxS8qk56PH5m6ZmFPVf9DDfqG0vBu_jV7bSJ8NP6AJpMLl_b0pWIjx4Dw8nv2nMXXao4k1EFERUDa0w13fKg2oNCRM2zLZKvgnXiSCENEpxYlcwuAVHjtv7sgwrhANYHEOJVZK2hPRCKGOjH_EbQ9hmsqrxtDE6VdKbaotihf8WMlohQNRXlLqsGA3TwIlgz9486t3a79BH_gKWiPsUqg9jCtICzoP2I6Y73zxVfO32LV1hQUNQvg-d7O4CEweNFG9tATOm5-ksz1xUqaxZ9aht3ar17D4HPGul4m726i1sg5qgKwocRguBrmql7_vMSjBeWJTZlnHqqzHQGczDkfTf1NaiZjlLiFnTbqz82WUkf_YZLDFtBKVrwSZgMmijIXGGaalFWucg=w936-h702-no">
              <a:extLst>
                <a:ext uri="{FF2B5EF4-FFF2-40B4-BE49-F238E27FC236}">
                  <a16:creationId xmlns:a16="http://schemas.microsoft.com/office/drawing/2014/main" id="{290B572C-F7BE-401D-BB72-A60FB6800CE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42" t="29847" r="63" b="12030"/>
            <a:stretch/>
          </p:blipFill>
          <p:spPr bwMode="auto">
            <a:xfrm>
              <a:off x="1546341" y="1483883"/>
              <a:ext cx="8816859" cy="38902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43139149-A45F-43E8-8E3F-77FF5F30C9F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103077" y="5119077"/>
              <a:ext cx="85970" cy="492370"/>
            </a:xfrm>
            <a:prstGeom prst="straightConnector1">
              <a:avLst/>
            </a:prstGeom>
            <a:ln w="76200">
              <a:solidFill>
                <a:srgbClr val="00B0F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5840A2A8-326C-464C-A9CD-4F89A7847EBA}"/>
                </a:ext>
              </a:extLst>
            </p:cNvPr>
            <p:cNvSpPr txBox="1"/>
            <p:nvPr/>
          </p:nvSpPr>
          <p:spPr>
            <a:xfrm>
              <a:off x="3289668" y="5550466"/>
              <a:ext cx="220228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Bottom baffles</a:t>
              </a:r>
            </a:p>
          </p:txBody>
        </p: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4E076C53-ECBD-46E2-BFA6-173187615B9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70564" y="5119077"/>
              <a:ext cx="0" cy="509922"/>
            </a:xfrm>
            <a:prstGeom prst="straightConnector1">
              <a:avLst/>
            </a:prstGeom>
            <a:ln w="76200">
              <a:solidFill>
                <a:srgbClr val="00B0F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82994D3A-58C9-4272-99D9-58D35ADFC62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03078" y="1169721"/>
              <a:ext cx="42984" cy="579885"/>
            </a:xfrm>
            <a:prstGeom prst="straightConnector1">
              <a:avLst/>
            </a:prstGeom>
            <a:ln w="76200">
              <a:solidFill>
                <a:srgbClr val="00B0F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A583C375-495A-4EED-9A74-CFEB6D000AC9}"/>
                </a:ext>
              </a:extLst>
            </p:cNvPr>
            <p:cNvSpPr txBox="1"/>
            <p:nvPr/>
          </p:nvSpPr>
          <p:spPr>
            <a:xfrm>
              <a:off x="7800708" y="931999"/>
              <a:ext cx="220228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Single obstacle</a:t>
              </a:r>
            </a:p>
          </p:txBody>
        </p: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917DFA3A-44CE-441B-9471-03F53463FE6E}"/>
                </a:ext>
              </a:extLst>
            </p:cNvPr>
            <p:cNvCxnSpPr>
              <a:cxnSpLocks/>
            </p:cNvCxnSpPr>
            <p:nvPr/>
          </p:nvCxnSpPr>
          <p:spPr>
            <a:xfrm>
              <a:off x="4560277" y="1133231"/>
              <a:ext cx="0" cy="616375"/>
            </a:xfrm>
            <a:prstGeom prst="straightConnector1">
              <a:avLst/>
            </a:prstGeom>
            <a:ln w="76200">
              <a:solidFill>
                <a:srgbClr val="00B0F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66536C81-5D2E-4890-9EE8-D2D59D74AA4B}"/>
                </a:ext>
              </a:extLst>
            </p:cNvPr>
            <p:cNvSpPr/>
            <p:nvPr/>
          </p:nvSpPr>
          <p:spPr bwMode="auto">
            <a:xfrm rot="21405640">
              <a:off x="6056681" y="2887143"/>
              <a:ext cx="299062" cy="1664677"/>
            </a:xfrm>
            <a:prstGeom prst="ellipse">
              <a:avLst/>
            </a:prstGeom>
            <a:noFill/>
            <a:ln w="57150">
              <a:solidFill>
                <a:srgbClr val="C0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B5266046-75E1-45AA-8492-F8ED4AD8AD81}"/>
                </a:ext>
              </a:extLst>
            </p:cNvPr>
            <p:cNvSpPr/>
            <p:nvPr/>
          </p:nvSpPr>
          <p:spPr bwMode="auto">
            <a:xfrm rot="21405640">
              <a:off x="6630230" y="2972656"/>
              <a:ext cx="408053" cy="391787"/>
            </a:xfrm>
            <a:prstGeom prst="ellipse">
              <a:avLst/>
            </a:prstGeom>
            <a:noFill/>
            <a:ln w="57150">
              <a:solidFill>
                <a:srgbClr val="C0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9BE45C1F-45F2-4B4B-9E7D-2C5936FAAF45}"/>
                </a:ext>
              </a:extLst>
            </p:cNvPr>
            <p:cNvSpPr txBox="1"/>
            <p:nvPr/>
          </p:nvSpPr>
          <p:spPr>
            <a:xfrm>
              <a:off x="5194427" y="335992"/>
              <a:ext cx="2202284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Set of obstacles,</a:t>
              </a:r>
            </a:p>
            <a:p>
              <a:pPr algn="ctr"/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 per baffle in this design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29F2AEA5-0D80-4032-B5C2-3BF62E5094B2}"/>
                </a:ext>
              </a:extLst>
            </p:cNvPr>
            <p:cNvSpPr txBox="1"/>
            <p:nvPr/>
          </p:nvSpPr>
          <p:spPr>
            <a:xfrm>
              <a:off x="3235431" y="737536"/>
              <a:ext cx="17352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Top baffles</a:t>
              </a:r>
            </a:p>
          </p:txBody>
        </p: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CE457CC6-EA94-4D41-B370-F2357F3A5BAA}"/>
                </a:ext>
              </a:extLst>
            </p:cNvPr>
            <p:cNvCxnSpPr>
              <a:cxnSpLocks/>
              <a:stCxn id="61" idx="2"/>
              <a:endCxn id="30" idx="0"/>
            </p:cNvCxnSpPr>
            <p:nvPr/>
          </p:nvCxnSpPr>
          <p:spPr>
            <a:xfrm flipH="1">
              <a:off x="6159179" y="1536321"/>
              <a:ext cx="136390" cy="1352152"/>
            </a:xfrm>
            <a:prstGeom prst="straightConnector1">
              <a:avLst/>
            </a:prstGeom>
            <a:ln w="76200">
              <a:solidFill>
                <a:srgbClr val="00B0F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61E3BFE5-0907-4741-B67E-6168828353C7}"/>
                </a:ext>
              </a:extLst>
            </p:cNvPr>
            <p:cNvCxnSpPr>
              <a:cxnSpLocks/>
              <a:stCxn id="58" idx="2"/>
              <a:endCxn id="60" idx="7"/>
            </p:cNvCxnSpPr>
            <p:nvPr/>
          </p:nvCxnSpPr>
          <p:spPr>
            <a:xfrm flipH="1">
              <a:off x="6970467" y="1393664"/>
              <a:ext cx="1931383" cy="1628437"/>
            </a:xfrm>
            <a:prstGeom prst="straightConnector1">
              <a:avLst/>
            </a:prstGeom>
            <a:ln w="76200">
              <a:solidFill>
                <a:srgbClr val="00B0F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275255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B177DD6F-9046-4907-8403-DD999F53E093}"/>
              </a:ext>
            </a:extLst>
          </p:cNvPr>
          <p:cNvGrpSpPr/>
          <p:nvPr/>
        </p:nvGrpSpPr>
        <p:grpSpPr>
          <a:xfrm>
            <a:off x="3547746" y="1972759"/>
            <a:ext cx="3623238" cy="2958544"/>
            <a:chOff x="3547746" y="1972759"/>
            <a:chExt cx="3623238" cy="2958544"/>
          </a:xfrm>
        </p:grpSpPr>
        <p:grpSp>
          <p:nvGrpSpPr>
            <p:cNvPr id="39" name="Group 5">
              <a:extLst>
                <a:ext uri="{FF2B5EF4-FFF2-40B4-BE49-F238E27FC236}">
                  <a16:creationId xmlns:a16="http://schemas.microsoft.com/office/drawing/2014/main" id="{B4A5E74A-F685-4A8B-8983-D69E7D163C4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434137" y="2342091"/>
              <a:ext cx="663575" cy="2589212"/>
              <a:chOff x="4136" y="724"/>
              <a:chExt cx="418" cy="2058"/>
            </a:xfrm>
          </p:grpSpPr>
          <p:sp>
            <p:nvSpPr>
              <p:cNvPr id="53" name="Line 6">
                <a:extLst>
                  <a:ext uri="{FF2B5EF4-FFF2-40B4-BE49-F238E27FC236}">
                    <a16:creationId xmlns:a16="http://schemas.microsoft.com/office/drawing/2014/main" id="{E500AD9C-100F-41B7-8626-B7DCD710AF9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554" y="724"/>
                <a:ext cx="0" cy="2051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5" name="Line 7">
                <a:extLst>
                  <a:ext uri="{FF2B5EF4-FFF2-40B4-BE49-F238E27FC236}">
                    <a16:creationId xmlns:a16="http://schemas.microsoft.com/office/drawing/2014/main" id="{B098D106-5B69-4E23-B69E-6485F0DFB62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136" y="724"/>
                <a:ext cx="0" cy="205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</p:grpSp>
        <p:pic>
          <p:nvPicPr>
            <p:cNvPr id="56" name="Picture 8">
              <a:extLst>
                <a:ext uri="{FF2B5EF4-FFF2-40B4-BE49-F238E27FC236}">
                  <a16:creationId xmlns:a16="http://schemas.microsoft.com/office/drawing/2014/main" id="{2893E1DA-6066-490C-A86F-5E43EA0157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6096000" y="2600853"/>
              <a:ext cx="130175" cy="2157413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</p:pic>
        <p:grpSp>
          <p:nvGrpSpPr>
            <p:cNvPr id="57" name="Group 9">
              <a:extLst>
                <a:ext uri="{FF2B5EF4-FFF2-40B4-BE49-F238E27FC236}">
                  <a16:creationId xmlns:a16="http://schemas.microsoft.com/office/drawing/2014/main" id="{D98474E9-42BA-44B9-B047-9D11EB8DE4B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270625" y="2611966"/>
              <a:ext cx="153987" cy="2084387"/>
              <a:chOff x="3703" y="1140"/>
              <a:chExt cx="144" cy="1959"/>
            </a:xfrm>
          </p:grpSpPr>
          <p:sp>
            <p:nvSpPr>
              <p:cNvPr id="58" name="Line 10">
                <a:extLst>
                  <a:ext uri="{FF2B5EF4-FFF2-40B4-BE49-F238E27FC236}">
                    <a16:creationId xmlns:a16="http://schemas.microsoft.com/office/drawing/2014/main" id="{C2E30CD5-2B3B-40E8-9555-7123A8EF9A1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847" y="1524"/>
                <a:ext cx="0" cy="1575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9" name="Line 11">
                <a:extLst>
                  <a:ext uri="{FF2B5EF4-FFF2-40B4-BE49-F238E27FC236}">
                    <a16:creationId xmlns:a16="http://schemas.microsoft.com/office/drawing/2014/main" id="{CA4483FA-AD84-46BF-A26C-6DF1B81DAC1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61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0" name="Line 12">
                <a:extLst>
                  <a:ext uri="{FF2B5EF4-FFF2-40B4-BE49-F238E27FC236}">
                    <a16:creationId xmlns:a16="http://schemas.microsoft.com/office/drawing/2014/main" id="{C7EEEE05-E1AD-47D9-9651-66370580841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523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1" name="Line 13">
                <a:extLst>
                  <a:ext uri="{FF2B5EF4-FFF2-40B4-BE49-F238E27FC236}">
                    <a16:creationId xmlns:a16="http://schemas.microsoft.com/office/drawing/2014/main" id="{CEC715B1-32E1-47A7-90DA-76830D05925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427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2" name="Line 14">
                <a:extLst>
                  <a:ext uri="{FF2B5EF4-FFF2-40B4-BE49-F238E27FC236}">
                    <a16:creationId xmlns:a16="http://schemas.microsoft.com/office/drawing/2014/main" id="{A5F51B71-6F1F-4E20-83B2-E76806DF144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331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3" name="Line 15">
                <a:extLst>
                  <a:ext uri="{FF2B5EF4-FFF2-40B4-BE49-F238E27FC236}">
                    <a16:creationId xmlns:a16="http://schemas.microsoft.com/office/drawing/2014/main" id="{631A132A-D507-4DEE-B823-362D1A4E5B8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23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4" name="Line 16">
                <a:extLst>
                  <a:ext uri="{FF2B5EF4-FFF2-40B4-BE49-F238E27FC236}">
                    <a16:creationId xmlns:a16="http://schemas.microsoft.com/office/drawing/2014/main" id="{7C294B60-AE90-4EED-BB84-434DAEB0979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13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5" name="Line 17">
                <a:extLst>
                  <a:ext uri="{FF2B5EF4-FFF2-40B4-BE49-F238E27FC236}">
                    <a16:creationId xmlns:a16="http://schemas.microsoft.com/office/drawing/2014/main" id="{682011B1-DBAF-4324-B038-2DDBD05C7A9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043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6" name="Line 18">
                <a:extLst>
                  <a:ext uri="{FF2B5EF4-FFF2-40B4-BE49-F238E27FC236}">
                    <a16:creationId xmlns:a16="http://schemas.microsoft.com/office/drawing/2014/main" id="{F1B889DD-33DC-4D14-84DF-2CBDFE80F7F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947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7" name="Line 19">
                <a:extLst>
                  <a:ext uri="{FF2B5EF4-FFF2-40B4-BE49-F238E27FC236}">
                    <a16:creationId xmlns:a16="http://schemas.microsoft.com/office/drawing/2014/main" id="{2B8E1D35-76AD-4CF9-B45C-5AA22861683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851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8" name="Line 20">
                <a:extLst>
                  <a:ext uri="{FF2B5EF4-FFF2-40B4-BE49-F238E27FC236}">
                    <a16:creationId xmlns:a16="http://schemas.microsoft.com/office/drawing/2014/main" id="{6ED7472D-CA5E-4BB4-8B41-38F7FD3F38A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75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9" name="Line 21">
                <a:extLst>
                  <a:ext uri="{FF2B5EF4-FFF2-40B4-BE49-F238E27FC236}">
                    <a16:creationId xmlns:a16="http://schemas.microsoft.com/office/drawing/2014/main" id="{5FF3EF17-E1D8-4A47-AB52-5F5B4AE702D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65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0" name="Line 22">
                <a:extLst>
                  <a:ext uri="{FF2B5EF4-FFF2-40B4-BE49-F238E27FC236}">
                    <a16:creationId xmlns:a16="http://schemas.microsoft.com/office/drawing/2014/main" id="{22A9A627-AC9F-47BF-8D6B-597DBA9BF5C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563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1" name="Line 23">
                <a:extLst>
                  <a:ext uri="{FF2B5EF4-FFF2-40B4-BE49-F238E27FC236}">
                    <a16:creationId xmlns:a16="http://schemas.microsoft.com/office/drawing/2014/main" id="{A1380A6A-6DC2-48FF-B1A1-ABAD1A1CE6B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571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2" name="Line 24">
                <a:extLst>
                  <a:ext uri="{FF2B5EF4-FFF2-40B4-BE49-F238E27FC236}">
                    <a16:creationId xmlns:a16="http://schemas.microsoft.com/office/drawing/2014/main" id="{311E1CCE-7127-4B58-9796-D2BA3581576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475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3" name="Line 25">
                <a:extLst>
                  <a:ext uri="{FF2B5EF4-FFF2-40B4-BE49-F238E27FC236}">
                    <a16:creationId xmlns:a16="http://schemas.microsoft.com/office/drawing/2014/main" id="{BB54FD37-582C-4742-AD44-3BCC0080851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379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4" name="Line 26">
                <a:extLst>
                  <a:ext uri="{FF2B5EF4-FFF2-40B4-BE49-F238E27FC236}">
                    <a16:creationId xmlns:a16="http://schemas.microsoft.com/office/drawing/2014/main" id="{8171B161-3012-4929-B92D-3EE616E9449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283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5" name="Line 27">
                <a:extLst>
                  <a:ext uri="{FF2B5EF4-FFF2-40B4-BE49-F238E27FC236}">
                    <a16:creationId xmlns:a16="http://schemas.microsoft.com/office/drawing/2014/main" id="{27844857-0E85-40D4-A1CF-3755E682D01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18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6" name="Line 28">
                <a:extLst>
                  <a:ext uri="{FF2B5EF4-FFF2-40B4-BE49-F238E27FC236}">
                    <a16:creationId xmlns:a16="http://schemas.microsoft.com/office/drawing/2014/main" id="{31D76BEA-1B9C-47AD-8CE1-04BA38CF113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091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7" name="Line 29">
                <a:extLst>
                  <a:ext uri="{FF2B5EF4-FFF2-40B4-BE49-F238E27FC236}">
                    <a16:creationId xmlns:a16="http://schemas.microsoft.com/office/drawing/2014/main" id="{413F00DA-C624-4483-8AA7-4E33BAF6672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995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8" name="Line 30">
                <a:extLst>
                  <a:ext uri="{FF2B5EF4-FFF2-40B4-BE49-F238E27FC236}">
                    <a16:creationId xmlns:a16="http://schemas.microsoft.com/office/drawing/2014/main" id="{61103B31-58F9-4135-B077-A827B887ED4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899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9" name="Line 31">
                <a:extLst>
                  <a:ext uri="{FF2B5EF4-FFF2-40B4-BE49-F238E27FC236}">
                    <a16:creationId xmlns:a16="http://schemas.microsoft.com/office/drawing/2014/main" id="{A3F88DA3-2885-4567-B946-52A70DBFE81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803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0" name="Line 32">
                <a:extLst>
                  <a:ext uri="{FF2B5EF4-FFF2-40B4-BE49-F238E27FC236}">
                    <a16:creationId xmlns:a16="http://schemas.microsoft.com/office/drawing/2014/main" id="{36FF6D91-A4E2-4994-B6FE-63881E99D9F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70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1" name="Line 33">
                <a:extLst>
                  <a:ext uri="{FF2B5EF4-FFF2-40B4-BE49-F238E27FC236}">
                    <a16:creationId xmlns:a16="http://schemas.microsoft.com/office/drawing/2014/main" id="{5DD72185-58A1-4E32-B139-ACBF9C17107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611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2" name="Line 34">
                <a:extLst>
                  <a:ext uri="{FF2B5EF4-FFF2-40B4-BE49-F238E27FC236}">
                    <a16:creationId xmlns:a16="http://schemas.microsoft.com/office/drawing/2014/main" id="{60C6444D-19C6-4107-879C-7FD54E6AF7B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847" y="1140"/>
                <a:ext cx="0" cy="110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3" name="Line 35">
                <a:extLst>
                  <a:ext uri="{FF2B5EF4-FFF2-40B4-BE49-F238E27FC236}">
                    <a16:creationId xmlns:a16="http://schemas.microsoft.com/office/drawing/2014/main" id="{571F985F-9732-46BF-9EC6-F1B06F6A61A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23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4" name="Line 36">
                <a:extLst>
                  <a:ext uri="{FF2B5EF4-FFF2-40B4-BE49-F238E27FC236}">
                    <a16:creationId xmlns:a16="http://schemas.microsoft.com/office/drawing/2014/main" id="{A7B207E1-EC32-4B7F-BBD7-79F49906E04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13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5" name="Line 37">
                <a:extLst>
                  <a:ext uri="{FF2B5EF4-FFF2-40B4-BE49-F238E27FC236}">
                    <a16:creationId xmlns:a16="http://schemas.microsoft.com/office/drawing/2014/main" id="{5EC7B84C-757F-4780-B6AB-BE722F3CDE3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043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6" name="Line 38">
                <a:extLst>
                  <a:ext uri="{FF2B5EF4-FFF2-40B4-BE49-F238E27FC236}">
                    <a16:creationId xmlns:a16="http://schemas.microsoft.com/office/drawing/2014/main" id="{A43F5C47-8688-4360-B635-1C60B94A469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947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7" name="Line 39">
                <a:extLst>
                  <a:ext uri="{FF2B5EF4-FFF2-40B4-BE49-F238E27FC236}">
                    <a16:creationId xmlns:a16="http://schemas.microsoft.com/office/drawing/2014/main" id="{0F4D7608-1AB9-4C58-B852-D3AD053BD1D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851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8" name="Line 40">
                <a:extLst>
                  <a:ext uri="{FF2B5EF4-FFF2-40B4-BE49-F238E27FC236}">
                    <a16:creationId xmlns:a16="http://schemas.microsoft.com/office/drawing/2014/main" id="{94D76871-C9EE-4379-92EF-855ECBF9A03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75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9" name="Line 41">
                <a:extLst>
                  <a:ext uri="{FF2B5EF4-FFF2-40B4-BE49-F238E27FC236}">
                    <a16:creationId xmlns:a16="http://schemas.microsoft.com/office/drawing/2014/main" id="{87D1647E-FCD0-4DF3-AE2B-C5F2A4B2E4A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65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0" name="Line 42">
                <a:extLst>
                  <a:ext uri="{FF2B5EF4-FFF2-40B4-BE49-F238E27FC236}">
                    <a16:creationId xmlns:a16="http://schemas.microsoft.com/office/drawing/2014/main" id="{5E54BF85-835E-4008-81FF-84AB50946DF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563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1" name="Line 43">
                <a:extLst>
                  <a:ext uri="{FF2B5EF4-FFF2-40B4-BE49-F238E27FC236}">
                    <a16:creationId xmlns:a16="http://schemas.microsoft.com/office/drawing/2014/main" id="{1876EEAC-338A-4AFF-8052-428AB71CA42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467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2" name="Line 44">
                <a:extLst>
                  <a:ext uri="{FF2B5EF4-FFF2-40B4-BE49-F238E27FC236}">
                    <a16:creationId xmlns:a16="http://schemas.microsoft.com/office/drawing/2014/main" id="{739A9801-D1C9-431A-89DB-F941D3D7D78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371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3" name="Line 45">
                <a:extLst>
                  <a:ext uri="{FF2B5EF4-FFF2-40B4-BE49-F238E27FC236}">
                    <a16:creationId xmlns:a16="http://schemas.microsoft.com/office/drawing/2014/main" id="{EEB099DE-BF72-459F-9428-C1676F52B38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27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4" name="Line 46">
                <a:extLst>
                  <a:ext uri="{FF2B5EF4-FFF2-40B4-BE49-F238E27FC236}">
                    <a16:creationId xmlns:a16="http://schemas.microsoft.com/office/drawing/2014/main" id="{52ABA70D-1E5C-444F-ADB4-1D78598C1F4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17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5" name="Line 47">
                <a:extLst>
                  <a:ext uri="{FF2B5EF4-FFF2-40B4-BE49-F238E27FC236}">
                    <a16:creationId xmlns:a16="http://schemas.microsoft.com/office/drawing/2014/main" id="{ED62C349-09A7-4591-9DEE-730FFA63446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18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6" name="Line 48">
                <a:extLst>
                  <a:ext uri="{FF2B5EF4-FFF2-40B4-BE49-F238E27FC236}">
                    <a16:creationId xmlns:a16="http://schemas.microsoft.com/office/drawing/2014/main" id="{40B7D425-5E9F-4C34-ACAB-931B440520A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091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7" name="Line 49">
                <a:extLst>
                  <a:ext uri="{FF2B5EF4-FFF2-40B4-BE49-F238E27FC236}">
                    <a16:creationId xmlns:a16="http://schemas.microsoft.com/office/drawing/2014/main" id="{3017962C-C797-494A-AA6C-E79A9BBEA64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995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8" name="Line 50">
                <a:extLst>
                  <a:ext uri="{FF2B5EF4-FFF2-40B4-BE49-F238E27FC236}">
                    <a16:creationId xmlns:a16="http://schemas.microsoft.com/office/drawing/2014/main" id="{6D0F970C-644A-4C08-9576-F8A730C60F1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899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9" name="Line 51">
                <a:extLst>
                  <a:ext uri="{FF2B5EF4-FFF2-40B4-BE49-F238E27FC236}">
                    <a16:creationId xmlns:a16="http://schemas.microsoft.com/office/drawing/2014/main" id="{FF4A68B4-1C55-4815-9DCA-E73C90843C2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803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0" name="Line 52">
                <a:extLst>
                  <a:ext uri="{FF2B5EF4-FFF2-40B4-BE49-F238E27FC236}">
                    <a16:creationId xmlns:a16="http://schemas.microsoft.com/office/drawing/2014/main" id="{9543D6BC-42EE-47CB-936D-745A3CFDDF0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70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1" name="Line 53">
                <a:extLst>
                  <a:ext uri="{FF2B5EF4-FFF2-40B4-BE49-F238E27FC236}">
                    <a16:creationId xmlns:a16="http://schemas.microsoft.com/office/drawing/2014/main" id="{327CD0D6-24AB-488A-B7EE-F794A623A69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611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2" name="Line 54">
                <a:extLst>
                  <a:ext uri="{FF2B5EF4-FFF2-40B4-BE49-F238E27FC236}">
                    <a16:creationId xmlns:a16="http://schemas.microsoft.com/office/drawing/2014/main" id="{870FC749-464A-4D5A-B59B-6BE49F67865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515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3" name="Line 55">
                <a:extLst>
                  <a:ext uri="{FF2B5EF4-FFF2-40B4-BE49-F238E27FC236}">
                    <a16:creationId xmlns:a16="http://schemas.microsoft.com/office/drawing/2014/main" id="{9F88452E-3EFC-4E84-89E1-69288D9F5E0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419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4" name="Line 56">
                <a:extLst>
                  <a:ext uri="{FF2B5EF4-FFF2-40B4-BE49-F238E27FC236}">
                    <a16:creationId xmlns:a16="http://schemas.microsoft.com/office/drawing/2014/main" id="{EDF96AD9-40BF-4294-B992-6082D18A399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323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5" name="Line 57">
                <a:extLst>
                  <a:ext uri="{FF2B5EF4-FFF2-40B4-BE49-F238E27FC236}">
                    <a16:creationId xmlns:a16="http://schemas.microsoft.com/office/drawing/2014/main" id="{570800DB-9255-4814-882E-808C2E626F3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22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6" name="Line 58">
                <a:extLst>
                  <a:ext uri="{FF2B5EF4-FFF2-40B4-BE49-F238E27FC236}">
                    <a16:creationId xmlns:a16="http://schemas.microsoft.com/office/drawing/2014/main" id="{F6BBCD63-DC45-43C1-893E-5745F8959C6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309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7" name="Line 59">
                <a:extLst>
                  <a:ext uri="{FF2B5EF4-FFF2-40B4-BE49-F238E27FC236}">
                    <a16:creationId xmlns:a16="http://schemas.microsoft.com/office/drawing/2014/main" id="{9102F750-54EE-41FF-BB18-8AA0E0BF21E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3003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8" name="Line 60">
                <a:extLst>
                  <a:ext uri="{FF2B5EF4-FFF2-40B4-BE49-F238E27FC236}">
                    <a16:creationId xmlns:a16="http://schemas.microsoft.com/office/drawing/2014/main" id="{A46C02F8-D57F-495C-8BF9-FA6D33428E9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907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9" name="Line 61">
                <a:extLst>
                  <a:ext uri="{FF2B5EF4-FFF2-40B4-BE49-F238E27FC236}">
                    <a16:creationId xmlns:a16="http://schemas.microsoft.com/office/drawing/2014/main" id="{09B1A023-C9C2-4C00-A4FF-7B072453F73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811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0" name="Line 62">
                <a:extLst>
                  <a:ext uri="{FF2B5EF4-FFF2-40B4-BE49-F238E27FC236}">
                    <a16:creationId xmlns:a16="http://schemas.microsoft.com/office/drawing/2014/main" id="{7E44D953-F913-42EB-B901-045ACB6C860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71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1" name="Line 63">
                <a:extLst>
                  <a:ext uri="{FF2B5EF4-FFF2-40B4-BE49-F238E27FC236}">
                    <a16:creationId xmlns:a16="http://schemas.microsoft.com/office/drawing/2014/main" id="{5669863A-8311-4400-8E26-6689BE4F42E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3051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2" name="Line 64">
                <a:extLst>
                  <a:ext uri="{FF2B5EF4-FFF2-40B4-BE49-F238E27FC236}">
                    <a16:creationId xmlns:a16="http://schemas.microsoft.com/office/drawing/2014/main" id="{99F33B82-2561-405B-B4E3-C1E79E86B02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955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3" name="Line 65">
                <a:extLst>
                  <a:ext uri="{FF2B5EF4-FFF2-40B4-BE49-F238E27FC236}">
                    <a16:creationId xmlns:a16="http://schemas.microsoft.com/office/drawing/2014/main" id="{25187F9F-D7F7-4E63-A49F-EAF735F2CFF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859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4" name="Line 66">
                <a:extLst>
                  <a:ext uri="{FF2B5EF4-FFF2-40B4-BE49-F238E27FC236}">
                    <a16:creationId xmlns:a16="http://schemas.microsoft.com/office/drawing/2014/main" id="{E34F278E-4B19-4FB6-A0C7-C00910A344F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763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5" name="Line 67">
                <a:extLst>
                  <a:ext uri="{FF2B5EF4-FFF2-40B4-BE49-F238E27FC236}">
                    <a16:creationId xmlns:a16="http://schemas.microsoft.com/office/drawing/2014/main" id="{28DB275A-2A9F-4220-98F6-F8668E12156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66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116" name="Group 68">
              <a:extLst>
                <a:ext uri="{FF2B5EF4-FFF2-40B4-BE49-F238E27FC236}">
                  <a16:creationId xmlns:a16="http://schemas.microsoft.com/office/drawing/2014/main" id="{80469D03-890E-40D0-957B-E74AB98824B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451600" y="4648728"/>
              <a:ext cx="620712" cy="88900"/>
              <a:chOff x="4147" y="3703"/>
              <a:chExt cx="391" cy="56"/>
            </a:xfrm>
          </p:grpSpPr>
          <p:sp>
            <p:nvSpPr>
              <p:cNvPr id="117" name="Oval 69">
                <a:extLst>
                  <a:ext uri="{FF2B5EF4-FFF2-40B4-BE49-F238E27FC236}">
                    <a16:creationId xmlns:a16="http://schemas.microsoft.com/office/drawing/2014/main" id="{097946BD-F13D-407C-80A4-B5307C0E6B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47" y="3703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8" name="Oval 70">
                <a:extLst>
                  <a:ext uri="{FF2B5EF4-FFF2-40B4-BE49-F238E27FC236}">
                    <a16:creationId xmlns:a16="http://schemas.microsoft.com/office/drawing/2014/main" id="{6927B5C8-4185-46AD-9459-6AD118AA50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30" y="3703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9" name="Oval 71">
                <a:extLst>
                  <a:ext uri="{FF2B5EF4-FFF2-40B4-BE49-F238E27FC236}">
                    <a16:creationId xmlns:a16="http://schemas.microsoft.com/office/drawing/2014/main" id="{75220FCE-49E5-4916-8F05-AC51DCC98A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14" y="3703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0" name="Oval 72">
                <a:extLst>
                  <a:ext uri="{FF2B5EF4-FFF2-40B4-BE49-F238E27FC236}">
                    <a16:creationId xmlns:a16="http://schemas.microsoft.com/office/drawing/2014/main" id="{6D7C9E57-B844-464F-9D78-945E313ACC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98" y="3703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1" name="Oval 73">
                <a:extLst>
                  <a:ext uri="{FF2B5EF4-FFF2-40B4-BE49-F238E27FC236}">
                    <a16:creationId xmlns:a16="http://schemas.microsoft.com/office/drawing/2014/main" id="{F1900C79-F86C-40A4-8A53-B7F4525DB0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82" y="3703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122" name="Group 74">
              <a:extLst>
                <a:ext uri="{FF2B5EF4-FFF2-40B4-BE49-F238E27FC236}">
                  <a16:creationId xmlns:a16="http://schemas.microsoft.com/office/drawing/2014/main" id="{2A550751-6CCE-4064-ACC8-258AC5CCBCF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584950" y="4445528"/>
              <a:ext cx="355600" cy="88900"/>
              <a:chOff x="4235" y="3596"/>
              <a:chExt cx="224" cy="56"/>
            </a:xfrm>
          </p:grpSpPr>
          <p:sp>
            <p:nvSpPr>
              <p:cNvPr id="123" name="Oval 75">
                <a:extLst>
                  <a:ext uri="{FF2B5EF4-FFF2-40B4-BE49-F238E27FC236}">
                    <a16:creationId xmlns:a16="http://schemas.microsoft.com/office/drawing/2014/main" id="{8CE7E8C9-7F49-492D-9722-CBD251A535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35" y="3596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4" name="Oval 76">
                <a:extLst>
                  <a:ext uri="{FF2B5EF4-FFF2-40B4-BE49-F238E27FC236}">
                    <a16:creationId xmlns:a16="http://schemas.microsoft.com/office/drawing/2014/main" id="{2E97E9CE-D780-4F6F-8006-F2208E08FD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19" y="3596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5" name="Oval 77">
                <a:extLst>
                  <a:ext uri="{FF2B5EF4-FFF2-40B4-BE49-F238E27FC236}">
                    <a16:creationId xmlns:a16="http://schemas.microsoft.com/office/drawing/2014/main" id="{C937D37F-ECDD-40B1-B7AB-54AA52332A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03" y="3596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126" name="Group 78">
              <a:extLst>
                <a:ext uri="{FF2B5EF4-FFF2-40B4-BE49-F238E27FC236}">
                  <a16:creationId xmlns:a16="http://schemas.microsoft.com/office/drawing/2014/main" id="{84C4B934-1579-420D-A29E-B479D325B74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584950" y="4243916"/>
              <a:ext cx="355600" cy="88900"/>
              <a:chOff x="4233" y="3461"/>
              <a:chExt cx="224" cy="56"/>
            </a:xfrm>
          </p:grpSpPr>
          <p:sp>
            <p:nvSpPr>
              <p:cNvPr id="127" name="Oval 79">
                <a:extLst>
                  <a:ext uri="{FF2B5EF4-FFF2-40B4-BE49-F238E27FC236}">
                    <a16:creationId xmlns:a16="http://schemas.microsoft.com/office/drawing/2014/main" id="{8305C657-D2FA-4C02-B5C5-87FE713BA7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33" y="3461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8" name="Oval 80">
                <a:extLst>
                  <a:ext uri="{FF2B5EF4-FFF2-40B4-BE49-F238E27FC236}">
                    <a16:creationId xmlns:a16="http://schemas.microsoft.com/office/drawing/2014/main" id="{510AED44-045C-4198-8E8B-3F14E2ECF5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17" y="3461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9" name="Oval 81">
                <a:extLst>
                  <a:ext uri="{FF2B5EF4-FFF2-40B4-BE49-F238E27FC236}">
                    <a16:creationId xmlns:a16="http://schemas.microsoft.com/office/drawing/2014/main" id="{B860383C-C9D8-4263-93F7-1556198A64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01" y="3461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130" name="Group 82">
              <a:extLst>
                <a:ext uri="{FF2B5EF4-FFF2-40B4-BE49-F238E27FC236}">
                  <a16:creationId xmlns:a16="http://schemas.microsoft.com/office/drawing/2014/main" id="{CCC348FF-E876-4482-9765-4588CDD0A71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650037" y="4042303"/>
              <a:ext cx="222250" cy="88900"/>
              <a:chOff x="4231" y="3326"/>
              <a:chExt cx="140" cy="56"/>
            </a:xfrm>
          </p:grpSpPr>
          <p:sp>
            <p:nvSpPr>
              <p:cNvPr id="131" name="Oval 83">
                <a:extLst>
                  <a:ext uri="{FF2B5EF4-FFF2-40B4-BE49-F238E27FC236}">
                    <a16:creationId xmlns:a16="http://schemas.microsoft.com/office/drawing/2014/main" id="{4138FEA8-9E9E-42DE-86E5-25B9D3F909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31" y="3326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2" name="Oval 84">
                <a:extLst>
                  <a:ext uri="{FF2B5EF4-FFF2-40B4-BE49-F238E27FC236}">
                    <a16:creationId xmlns:a16="http://schemas.microsoft.com/office/drawing/2014/main" id="{4A6219A8-F3E0-4096-9877-B72AA46ADE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15" y="3326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133" name="Group 85">
              <a:extLst>
                <a:ext uri="{FF2B5EF4-FFF2-40B4-BE49-F238E27FC236}">
                  <a16:creationId xmlns:a16="http://schemas.microsoft.com/office/drawing/2014/main" id="{FFBA3961-5107-4D8F-B29D-8E588269E48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650037" y="3839103"/>
              <a:ext cx="222250" cy="88900"/>
              <a:chOff x="4229" y="3191"/>
              <a:chExt cx="140" cy="56"/>
            </a:xfrm>
          </p:grpSpPr>
          <p:sp>
            <p:nvSpPr>
              <p:cNvPr id="134" name="Oval 86">
                <a:extLst>
                  <a:ext uri="{FF2B5EF4-FFF2-40B4-BE49-F238E27FC236}">
                    <a16:creationId xmlns:a16="http://schemas.microsoft.com/office/drawing/2014/main" id="{39C5A783-32CC-4FAE-9135-A329D16250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9" y="3191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5" name="Oval 87">
                <a:extLst>
                  <a:ext uri="{FF2B5EF4-FFF2-40B4-BE49-F238E27FC236}">
                    <a16:creationId xmlns:a16="http://schemas.microsoft.com/office/drawing/2014/main" id="{50AB2E00-90C1-43D5-AEAC-B516A7EDE8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13" y="3191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136" name="Group 88">
              <a:extLst>
                <a:ext uri="{FF2B5EF4-FFF2-40B4-BE49-F238E27FC236}">
                  <a16:creationId xmlns:a16="http://schemas.microsoft.com/office/drawing/2014/main" id="{8A069A92-C383-44C8-836C-AE153E6BB05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650037" y="3637491"/>
              <a:ext cx="222250" cy="88900"/>
              <a:chOff x="4227" y="3056"/>
              <a:chExt cx="140" cy="56"/>
            </a:xfrm>
          </p:grpSpPr>
          <p:sp>
            <p:nvSpPr>
              <p:cNvPr id="137" name="Oval 89">
                <a:extLst>
                  <a:ext uri="{FF2B5EF4-FFF2-40B4-BE49-F238E27FC236}">
                    <a16:creationId xmlns:a16="http://schemas.microsoft.com/office/drawing/2014/main" id="{AEBBFBE8-A3D5-44C2-BD7C-4C8DAC8724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7" y="3056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8" name="Oval 90">
                <a:extLst>
                  <a:ext uri="{FF2B5EF4-FFF2-40B4-BE49-F238E27FC236}">
                    <a16:creationId xmlns:a16="http://schemas.microsoft.com/office/drawing/2014/main" id="{E5E141F3-79E6-4A52-939B-A140C90A7A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11" y="3056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139" name="Oval 91">
              <a:extLst>
                <a:ext uri="{FF2B5EF4-FFF2-40B4-BE49-F238E27FC236}">
                  <a16:creationId xmlns:a16="http://schemas.microsoft.com/office/drawing/2014/main" id="{1075CB81-4E25-4D2A-80FB-A8B81C3853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16712" y="3435878"/>
              <a:ext cx="88900" cy="889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40" name="Oval 92">
              <a:extLst>
                <a:ext uri="{FF2B5EF4-FFF2-40B4-BE49-F238E27FC236}">
                  <a16:creationId xmlns:a16="http://schemas.microsoft.com/office/drawing/2014/main" id="{7D124F4E-9396-43FC-85CC-80B41CA24A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16712" y="3232678"/>
              <a:ext cx="88900" cy="889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41" name="Oval 93">
              <a:extLst>
                <a:ext uri="{FF2B5EF4-FFF2-40B4-BE49-F238E27FC236}">
                  <a16:creationId xmlns:a16="http://schemas.microsoft.com/office/drawing/2014/main" id="{01366309-24FA-43FF-BB92-6048E98502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16712" y="3031066"/>
              <a:ext cx="88900" cy="889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42" name="Oval 94">
              <a:extLst>
                <a:ext uri="{FF2B5EF4-FFF2-40B4-BE49-F238E27FC236}">
                  <a16:creationId xmlns:a16="http://schemas.microsoft.com/office/drawing/2014/main" id="{E88BC974-3DD3-4F1D-82E3-D49DB842DF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16712" y="2829453"/>
              <a:ext cx="88900" cy="889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43" name="Oval 95">
              <a:extLst>
                <a:ext uri="{FF2B5EF4-FFF2-40B4-BE49-F238E27FC236}">
                  <a16:creationId xmlns:a16="http://schemas.microsoft.com/office/drawing/2014/main" id="{AE26E951-7958-4967-BB34-2C37BB2EA9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16712" y="2627841"/>
              <a:ext cx="88900" cy="889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pic>
          <p:nvPicPr>
            <p:cNvPr id="144" name="Picture 2" descr="Related image">
              <a:extLst>
                <a:ext uri="{FF2B5EF4-FFF2-40B4-BE49-F238E27FC236}">
                  <a16:creationId xmlns:a16="http://schemas.microsoft.com/office/drawing/2014/main" id="{EF498EC5-BF9D-4DAA-9ECF-C43F201CC13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462"/>
            <a:stretch/>
          </p:blipFill>
          <p:spPr bwMode="auto">
            <a:xfrm>
              <a:off x="3547746" y="2342091"/>
              <a:ext cx="1943058" cy="256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698F61A-33D6-4B0C-859E-3BD49ABAEC96}"/>
                </a:ext>
              </a:extLst>
            </p:cNvPr>
            <p:cNvSpPr txBox="1"/>
            <p:nvPr/>
          </p:nvSpPr>
          <p:spPr>
            <a:xfrm>
              <a:off x="3926484" y="1972759"/>
              <a:ext cx="11855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Sutro</a:t>
              </a:r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Weir</a:t>
              </a: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1995F626-036F-468A-ABFB-54920C95869B}"/>
                </a:ext>
              </a:extLst>
            </p:cNvPr>
            <p:cNvSpPr txBox="1"/>
            <p:nvPr/>
          </p:nvSpPr>
          <p:spPr>
            <a:xfrm>
              <a:off x="6345117" y="1992447"/>
              <a:ext cx="8258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LFOM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8825507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6.468"/>
  <p:tag name="ORIGINALWIDTH" val="396.7004"/>
  <p:tag name="LATEXADDIN" val="\documentclass{article}&#10;\usepackage{amsmath}&#10;\usepackage{xcolor}&#10;\pagestyle{empty}&#10;\begin{document}&#10;&#10;\definecolor{Monred}{RGB}{172,0,0}&#10;&#10;&#10;$$\frac{H_e}{S} = 4$$&#10;&#10;\end{document}"/>
  <p:tag name="IGUANATEXSIZE" val="20"/>
  <p:tag name="IGUANATEXCURSOR" val="15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98874"/>
  <p:tag name="ORIGINALWIDTH" val="74.24071"/>
  <p:tag name="LATEXADDIN" val="\documentclass{article}&#10;\usepackage{amsmath}&#10;\usepackage{xcolor}&#10;\pagestyle{empty}&#10;\begin{document}&#10;&#10;\definecolor{Monred}{RGB}{172,0,0}&#10;&#10;&#10;$$ S $$&#10;&#10;\end{document}"/>
  <p:tag name="IGUANATEXSIZE" val="20"/>
  <p:tag name="IGUANATEXCURSOR" val="14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3.98952"/>
  <p:tag name="ORIGINALWIDTH" val="105.7368"/>
  <p:tag name="LATEXADDIN" val="\documentclass{article}&#10;\usepackage{amsmath}&#10;\usepackage{xcolor}&#10;\pagestyle{empty}&#10;\begin{document}&#10;&#10;\definecolor{Monred}{RGB}{172,0,0}&#10;&#10;&#10;$$ H $$&#10;&#10;\end{document}"/>
  <p:tag name="IGUANATEXSIZE" val="20"/>
  <p:tag name="IGUANATEXCURSOR" val="14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3.98952"/>
  <p:tag name="ORIGINALWIDTH" val="85.48929"/>
  <p:tag name="LATEXADDIN" val="\documentclass{article}&#10;\usepackage{amsmath}&#10;\usepackage{xcolor}&#10;\pagestyle{empty}&#10;\begin{document}&#10;&#10;\definecolor{Monred}{RGB}{172,0,0}&#10;&#10;&#10;$$ T $$&#10;&#10;\end{document}"/>
  <p:tag name="IGUANATEXSIZE" val="20"/>
  <p:tag name="IGUANATEXCURSOR" val="14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.73937"/>
  <p:tag name="ORIGINALWIDTH" val="89.98874"/>
  <p:tag name="LATEXADDIN" val="\documentclass{article}&#10;\usepackage{amsmath}&#10;\usepackage{xcolor}&#10;\pagestyle{empty}&#10;\begin{document}&#10;&#10;\definecolor{Monred}{RGB}{172,0,0}&#10;&#10;&#10;$$ B $$&#10;&#10;\end{document}"/>
  <p:tag name="IGUANATEXSIZE" val="20"/>
  <p:tag name="IGUANATEXCURSOR" val="14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98874"/>
  <p:tag name="ORIGINALWIDTH" val="74.24071"/>
  <p:tag name="LATEXADDIN" val="\documentclass{article}&#10;\usepackage{amsmath}&#10;\usepackage{xcolor}&#10;\pagestyle{empty}&#10;\begin{document}&#10;&#10;\definecolor{Monred}{RGB}{172,0,0}&#10;&#10;&#10;$$ S $$&#10;&#10;\end{document}"/>
  <p:tag name="IGUANATEXSIZE" val="20"/>
  <p:tag name="IGUANATEXCURSOR" val="14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.73937"/>
  <p:tag name="ORIGINALWIDTH" val="89.98874"/>
  <p:tag name="LATEXADDIN" val="\documentclass{article}&#10;\usepackage{amsmath}&#10;\usepackage{xcolor}&#10;\pagestyle{empty}&#10;\begin{document}&#10;&#10;\definecolor{Monred}{RGB}{172,0,0}&#10;&#10;&#10;$$ B $$&#10;&#10;\end{document}"/>
  <p:tag name="IGUANATEXSIZE" val="20"/>
  <p:tag name="IGUANATEXCURSOR" val="14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.98914"/>
  <p:tag name="ORIGINALWIDTH" val="123.7346"/>
  <p:tag name="LATEXADDIN" val="\documentclass{article}&#10;\usepackage{amsmath}&#10;\usepackage{xcolor}&#10;\pagestyle{empty}&#10;\begin{document}&#10;&#10;\definecolor{Monred}{RGB}{172,0,0}&#10;&#10;&#10;$$ W $$&#10;&#10;\end{document}"/>
  <p:tag name="IGUANATEXSIZE" val="20"/>
  <p:tag name="IGUANATEXCURSOR" val="14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.73937"/>
  <p:tag name="ORIGINALWIDTH" val="75.74055"/>
  <p:tag name="LATEXADDIN" val="\documentclass{article}&#10;\usepackage{amsmath}&#10;\usepackage{xcolor}&#10;\pagestyle{empty}&#10;\begin{document}&#10;&#10;\definecolor{Monred}{RGB}{172,0,0}&#10;&#10;&#10;$$ L $$&#10;&#10;\end{document}"/>
  <p:tag name="IGUANATEXSIZE" val="20"/>
  <p:tag name="IGUANATEXCURSOR" val="14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08.624"/>
  <p:tag name="ORIGINALWIDTH" val="4269.966"/>
  <p:tag name="LATEXADDIN" val="\documentclass{article}&#10;\usepackage{amsmath}&#10;\usepackage{xcolor}&#10;\pagestyle{empty}&#10;\begin{document}&#10;&#10;\definecolor{Monred}{RGB}{172,0,0}&#10;&#10;{\bf Variable Explanation:}&#10;\\&#10;$S =$ distance between baffles. This is the dimension that water flows through&#10;\\&#10;$T =$ thickness of a baffle&#10;\\&#10;$B = S + T =$ center-to-center distance between baffles. Accounts for thickness \\ &#10;  \indent\indent\indent\indent &#10;  of each baffle&#10;\\&#10;$W =$ width of flocculator channels&#10;\\&#10;$L =$ length of flocculator channels&#10;\end{document}"/>
  <p:tag name="IGUANATEXSIZE" val="20"/>
  <p:tag name="IGUANATEXCURSOR" val="45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3.4871"/>
  <p:tag name="ORIGINALWIDTH" val="428.1964"/>
  <p:tag name="LATEXADDIN" val="\documentclass{article}&#10;\usepackage{amsmath}&#10;\usepackage{xcolor}&#10;\pagestyle{empty}&#10;\begin{document}&#10;&#10;\definecolor{Monred}{RGB}{172,0,0}&#10;&#10;$$H_e = H$$&#10;&#10;&#10;\end{document}"/>
  <p:tag name="IGUANATEXSIZE" val="20"/>
  <p:tag name="IGUANATEXCURSOR" val="14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6.468"/>
  <p:tag name="ORIGINALWIDTH" val="458.1927"/>
  <p:tag name="LATEXADDIN" val="\documentclass{article}&#10;\usepackage{amsmath}&#10;\usepackage{xcolor}&#10;\pagestyle{empty}&#10;\begin{document}&#10;&#10;\definecolor{Monred}{RGB}{172,0,0}&#10;&#10;&#10;$$\frac{H_e}{S} = 10$$&#10;&#10;\end{document}"/>
  <p:tag name="IGUANATEXSIZE" val="20"/>
  <p:tag name="IGUANATEXCURSOR" val="15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3.4684"/>
  <p:tag name="ORIGINALWIDTH" val="446.9441"/>
  <p:tag name="LATEXADDIN" val="\documentclass{article}&#10;\usepackage{amsmath}&#10;\usepackage{xcolor}&#10;\pagestyle{empty}&#10;\begin{document}&#10;&#10;\definecolor{Monred}{RGB}{172,0,0}&#10;&#10;$$H_e = \frac{H}{2}$$&#10;&#10;&#10;\end{document}"/>
  <p:tag name="IGUANATEXSIZE" val="20"/>
  <p:tag name="IGUANATEXCURSOR" val="15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9.4638"/>
  <p:tag name="ORIGINALWIDTH" val="1567.304"/>
  <p:tag name="LATEXADDIN" val="\documentclass{article}&#10;\usepackage{amsmath}&#10;\usepackage{xcolor}&#10;\pagestyle{empty}&#10;\begin{document}&#10;&#10;\definecolor{Monred}{RGB}{172,0,0}&#10;&#10;$$&#10;G = \frac{\Delta V}{\Delta h}, \,\,\,\,\, G \, {\rm has \, units \, of \,} \frac{1}{[T]}&#10;$$&#10;&#10;&#10;\end{document}"/>
  <p:tag name="IGUANATEXSIZE" val="20"/>
  <p:tag name="IGUANATEXCURSOR" val="21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237"/>
  <p:tag name="ORIGINALWIDTH" val="107.2366"/>
  <p:tag name="LATEXADDIN" val="\documentclass{article}&#10;\usepackage{amsmath}&#10;\usepackage{xcolor}&#10;\pagestyle{empty}&#10;\begin{document}&#10;&#10;\definecolor{Monred}{RGB}{172,0,0}&#10;&#10;$$\color{white}{V_1}$$&#10;&#10;&#10;\end{document}"/>
  <p:tag name="IGUANATEXSIZE" val="20"/>
  <p:tag name="IGUANATEXCURSOR" val="15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1.48859"/>
  <p:tag name="ORIGINALWIDTH" val="194.2258"/>
  <p:tag name="LATEXADDIN" val="\documentclass{article}&#10;\usepackage{amsmath}&#10;\usepackage{xcolor}&#10;\pagestyle{empty}&#10;\begin{document}&#10;&#10;\definecolor{Monred}{RGB}{172,0,0}&#10;&#10;$$&#10;\Delta V&#10;$$&#10;&#10;&#10;\end{document}"/>
  <p:tag name="IGUANATEXSIZE" val="20"/>
  <p:tag name="IGUANATEXCURSOR" val="14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IONNAME" val="Group 27"/>
  <p:tag name="LAYER" val="2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.73866"/>
  <p:tag name="ORIGINALWIDTH" val="166.4792"/>
  <p:tag name="LATEXADDIN" val="\documentclass{article}&#10;\usepackage{amsmath}&#10;\usepackage{xcolor}&#10;\pagestyle{empty}&#10;\begin{document}&#10;&#10;\definecolor{Monred}{RGB}{172,0,0}&#10;&#10;$$&#10;\Delta h&#10;$$&#10;&#10;&#10;\end{document}"/>
  <p:tag name="IGUANATEXSIZE" val="20"/>
  <p:tag name="IGUANATEXCURSOR" val="14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237"/>
  <p:tag name="ORIGINALWIDTH" val="110.2362"/>
  <p:tag name="LATEXADDIN" val="\documentclass{article}&#10;\usepackage{amsmath}&#10;\usepackage{xcolor}&#10;\pagestyle{empty}&#10;\begin{document}&#10;&#10;\definecolor{Monred}{RGB}{172,0,0}&#10;&#10;$$\color{white}{V_2}$$&#10;&#10;&#10;\end{document}"/>
  <p:tag name="IGUANATEXSIZE" val="20"/>
  <p:tag name="IGUANATEXCURSOR" val="15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07.4616"/>
  <p:tag name="ORIGINALWIDTH" val="2844.394"/>
  <p:tag name="LATEXADDIN" val="\documentclass{article}&#10;\usepackage{amsmath}&#10;\usepackage{xcolor}&#10;\pagestyle{empty}&#10;\begin{document}&#10;&#10;\definecolor{Monred}{RGB}{172,0,0}&#10;\definecolor{DarkGreen}{RGB}{0,120,0}&#10;&#10;$$\textcolor{DarkGreen}{&#10;L_{Min, \, head loss} = L = \left( \frac{g h_{L_{Max}} \pi D^4}{128 \nu Q_{Max}} - \frac{Q_{Max}}{16 \pi \nu} \sum{K_e} \right)&#10;}$$&#10;&#10;&#10;\end{document}"/>
  <p:tag name="IGUANATEXSIZE" val="20"/>
  <p:tag name="IGUANATEXCURSOR" val="16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2126"/>
  <p:tag name="ORIGINALWIDTH" val="2362.205"/>
  <p:tag name="LATEXADDIN" val="\documentclass{article}&#10;\usepackage{amsmath}&#10;\usepackage{xcolor}&#10;\pagestyle{empty}&#10;\begin{document}&#10;&#10;\definecolor{Monred}{RGB}{172,0,0}&#10;&#10;&#10;$$\color{red}{&#10;  L_{Min, \, \Pi_{Error}} = \left( \frac{1 - \Pi_{Error}}{\Pi_{Error}} \right) \frac{Q_{Max}}{16 \nu \pi} \sum{K_e} &#10;  }$$&#10;&#10;\end{document}"/>
  <p:tag name="IGUANATEXSIZE" val="20"/>
  <p:tag name="IGUANATEXCURSOR" val="27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5.7368"/>
  <p:tag name="ORIGINALWIDTH" val="553.4308"/>
  <p:tag name="LATEXADDIN" val="\documentclass{article}&#10;\usepackage{amsmath}&#10;\pagestyle{empty}&#10;\begin{document}&#10;&#10;&#10;$$h_l = 20cm$$&#10;&#10;\end{document}"/>
  <p:tag name="IGUANATEXSIZE" val="20"/>
  <p:tag name="IGUANATEXCURSOR" val="9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9.715"/>
  <p:tag name="ORIGINALWIDTH" val="592.4259"/>
  <p:tag name="LATEXADDIN" val="\documentclass{article}&#10;\usepackage{amsmath}&#10;\usepackage{xcolor}&#10;\pagestyle{empty}&#10;\begin{document}&#10;&#10;\definecolor{Monred}{RGB}{172,0,0}&#10;&#10;$${\rm Units \, of} \, \frac{W}{kg}$$&#10;&#10;&#10;\end{document}"/>
  <p:tag name="IGUANATEXSIZE" val="20"/>
  <p:tag name="IGUANATEXCURSOR" val="15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9868"/>
  <p:tag name="ORIGINALWIDTH" val="684.6644"/>
  <p:tag name="LATEXADDIN" val="\documentclass{article}&#10;\usepackage{amsmath}&#10;\pagestyle{empty}&#10;\begin{document}&#10;&#10;$$\Pi_{Error} = 0.1$$&#10;&#10;&#10;\end{document}"/>
  <p:tag name="IGUANATEXSIZE" val="20"/>
  <p:tag name="IGUANATEXCURSOR" val="10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5.2156"/>
  <p:tag name="ORIGINALWIDTH" val="667.4166"/>
  <p:tag name="LATEXADDIN" val="\documentclass{article}&#10;\usepackage{amsmath}&#10;\usepackage{xcolor}&#10;\pagestyle{empty}&#10;\begin{document}&#10;&#10;\definecolor{Monred}{RGB}{172,0,0}&#10;&#10;$$\nu = 1.0 \rm{\frac{mm^2}{s}}$$&#10;&#10;&#10;&#10;\end{document}"/>
  <p:tag name="IGUANATEXSIZE" val="20"/>
  <p:tag name="IGUANATEXCURSOR" val="17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4.7282"/>
  <p:tag name="ORIGINALWIDTH" val="575.1781"/>
  <p:tag name="LATEXADDIN" val="\documentclass{article}&#10;\usepackage{amsmath}&#10;\usepackage{xcolor}&#10;\pagestyle{empty}&#10;\begin{document}&#10;&#10;\definecolor{Monred}{RGB}{172,0,0}&#10;&#10;&#10;$$\sum K_e = 2$$&#10;&#10;\end{document}"/>
  <p:tag name="IGUANATEXSIZE" val="20"/>
  <p:tag name="IGUANATEXCURSOR" val="15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47.9565"/>
  <p:tag name="ORIGINALWIDTH" val="1689.539"/>
  <p:tag name="LATEXADDIN" val="\documentclass{article}&#10;\usepackage{amsmath}&#10;\usepackage{xcolor}&#10;\pagestyle{empty}&#10;\begin{document}&#10;&#10;\definecolor{Monred}{RGB}{172,0,0}&#10;&#10;$$\color{blue}{&#10;D_{Min, \, Error} = \left[ \frac{8 Q^2 \sum K_e}{\Pi_{Error} h_l g \pi^2} \right]^{\frac{1}{4}}&#10;}$$&#10;&#10;&#10;\end{document}"/>
  <p:tag name="IGUANATEXSIZE" val="20"/>
  <p:tag name="IGUANATEXCURSOR" val="25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6.7154"/>
  <p:tag name="ORIGINALWIDTH" val="1456.318"/>
  <p:tag name="LATEXADDIN" val="\documentclass{article}&#10;\usepackage{amsmath}&#10;\usepackage{xcolor}&#10;\pagestyle{empty}&#10;\begin{document}&#10;&#10;\definecolor{Monred}{RGB}{172,0,0}&#10;&#10;$$\color{red}{&#10;D_{Min, \, Laminar} = \frac{4 Q_{Max}}{\pi \nu {\rm{Re}}_{Max}}&#10;}$$&#10;&#10;&#10;\end{document}"/>
  <p:tag name="IGUANATEXSIZE" val="20"/>
  <p:tag name="IGUANATEXCURSOR" val="21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9868"/>
  <p:tag name="ORIGINALWIDTH" val="128.2339"/>
  <p:tag name="LATEXADDIN" val="\documentclass{article}&#10;\usepackage{amsmath}&#10;\usepackage{xcolor}&#10;\pagestyle{empty}&#10;\begin{document}&#10;&#10;\definecolor{Monred}{RGB}{172,0,0}&#10;&#10;$$h_L$$&#10;&#10;&#10;\end{document}"/>
  <p:tag name="IGUANATEXSIZE" val="20"/>
  <p:tag name="IGUANATEXCURSOR" val="14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2.9846"/>
  <p:tag name="ORIGINALWIDTH" val="118.4852"/>
  <p:tag name="LATEXADDIN" val="\documentclass{article}&#10;\usepackage{amsmath}&#10;\usepackage{xcolor}&#10;\pagestyle{empty}&#10;\begin{document}&#10;&#10;\definecolor{Monred}{RGB}{172,0,0}&#10;&#10;&#10;$$h_f$$&#10;&#10;\end{document}"/>
  <p:tag name="IGUANATEXSIZE" val="20"/>
  <p:tag name="IGUANATEXCURSOR" val="14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.73866"/>
  <p:tag name="ORIGINALWIDTH" val="166.4792"/>
  <p:tag name="LATEXADDIN" val="\documentclass{article}&#10;\usepackage{amsmath}&#10;\usepackage{xcolor}&#10;\pagestyle{empty}&#10;\begin{document}&#10;&#10;\definecolor{Monred}{RGB}{172,0,0}&#10;&#10;&#10;$$\Delta h$$&#10;&#10;\end{document}"/>
  <p:tag name="IGUANATEXSIZE" val="20"/>
  <p:tag name="IGUANATEXCURSOR" val="15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.73866"/>
  <p:tag name="ORIGINALWIDTH" val="166.4792"/>
  <p:tag name="LATEXADDIN" val="\documentclass{article}&#10;\usepackage{amsmath}&#10;\usepackage{xcolor}&#10;\pagestyle{empty}&#10;\begin{document}&#10;&#10;\definecolor{Monred}{RGB}{172,0,0}&#10;&#10;&#10;$$\Delta h$$&#10;&#10;\end{document}"/>
  <p:tag name="IGUANATEXSIZE" val="20"/>
  <p:tag name="IGUANATEXCURSOR" val="15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.73866"/>
  <p:tag name="ORIGINALWIDTH" val="166.4792"/>
  <p:tag name="LATEXADDIN" val="\documentclass{article}&#10;\usepackage{amsmath}&#10;\usepackage{xcolor}&#10;\pagestyle{empty}&#10;\begin{document}&#10;&#10;\definecolor{Monred}{RGB}{172,0,0}&#10;&#10;&#10;$$\Delta h$$&#10;&#10;\end{document}"/>
  <p:tag name="IGUANATEXSIZE" val="20"/>
  <p:tag name="IGUANATEXCURSOR" val="15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98874"/>
  <p:tag name="ORIGINALWIDTH" val="234.7206"/>
  <p:tag name="LATEXADDIN" val="\documentclass{article}&#10;\usepackage{amsmath}&#10;\usepackage{xcolor}&#10;\pagestyle{empty}&#10;\begin{document}&#10;&#10;\definecolor{Monred}{RGB}{172,0,0}&#10;&#10;$$0.6 S$$&#10;&#10;&#10;\end{document}"/>
  <p:tag name="IGUANATEXSIZE" val="20"/>
  <p:tag name="IGUANATEXCURSOR" val="14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1.4848"/>
  <p:tag name="ORIGINALWIDTH" val="413.1983"/>
  <p:tag name="LATEXADDIN" val="\documentclass{article}&#10;\usepackage{amsmath}&#10;\usepackage{xcolor}&#10;\pagestyle{empty}&#10;\begin{document}&#10;&#10;\definecolor{Monred}{RGB}{172,0,0}&#10;&#10;&#10;$$D_{orifice}$$&#10;&#10;\end{document}"/>
  <p:tag name="IGUANATEXSIZE" val="20"/>
  <p:tag name="IGUANATEXCURSOR" val="15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237"/>
  <p:tag name="ORIGINALWIDTH" val="194.9756"/>
  <p:tag name="LATEXADDIN" val="\documentclass{article}&#10;\usepackage{amsmath}&#10;\usepackage{xcolor}&#10;\pagestyle{empty}&#10;\begin{document}&#10;&#10;\definecolor{Monred}{RGB}{172,0,0}&#10;&#10;&#10;$$D_{vc}$$&#10;&#10;\end{document}"/>
  <p:tag name="IGUANATEXSIZE" val="20"/>
  <p:tag name="IGUANATEXCURSOR" val="14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0.7349"/>
  <p:tag name="ORIGINALWIDTH" val="305.2118"/>
  <p:tag name="LATEXADDIN" val="\documentclass{article}&#10;\usepackage{amsmath}&#10;\usepackage{xcolor}&#10;\pagestyle{empty}&#10;\begin{document}&#10;&#10;\definecolor{Monred}{RGB}{172,0,0}&#10;&#10;&#10;$$D_{Pipe}$$&#10;&#10;\end{document}"/>
  <p:tag name="IGUANATEXSIZE" val="20"/>
  <p:tag name="IGUANATEXCURSOR" val="15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3.4871"/>
  <p:tag name="ORIGINALWIDTH" val="335.958"/>
  <p:tag name="LATEXADDIN" val="\documentclass{article}&#10;\usepackage{amsmath}&#10;\usepackage{xcolor}&#10;\pagestyle{empty}&#10;\begin{document}&#10;&#10;\definecolor{Monred}{RGB}{172,0,0}&#10;&#10;&#10;$$H_{Tank}$$&#10;&#10;\end{document}"/>
  <p:tag name="IGUANATEXSIZE" val="20"/>
  <p:tag name="IGUANATEXCURSOR" val="14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237"/>
  <p:tag name="ORIGINALWIDTH" val="347.9565"/>
  <p:tag name="LATEXADDIN" val="\documentclass{article}&#10;\usepackage{amsmath}&#10;\usepackage{xcolor}&#10;\pagestyle{empty}&#10;\begin{document}&#10;&#10;\definecolor{Monred}{RGB}{172,0,0}&#10;&#10;&#10;$$W_{Tank}$$&#10;&#10;\end{document}"/>
  <p:tag name="IGUANATEXSIZE" val="20"/>
  <p:tag name="IGUANATEXCURSOR" val="14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36.7079"/>
  <p:tag name="ORIGINALWIDTH" val="3360.33"/>
  <p:tag name="LATEXADDIN" val="\documentclass{article}&#10;\usepackage{amsmath}&#10;\usepackage{xcolor}&#10;\pagestyle{empty}&#10;\begin{document}&#10;&#10;\definecolor{Monred}{RGB}{172,0,0}&#10;&#10;&#10;$$L_{Tank} \,\, {\rm{is \,\, the \,\, length \,\, of \,\, the \,\, tank \,\, which \,\, goes \,\, into \,\, the \,\, page}}$$&#10;$$K_e \,\, {\rm{is \,\, the \,\, aggregate \,\, minor \,\, loss \,\, coefficient \,\, of \,\, the \,\, drain \,\, system.}}$$&#10;&#10;\end{document}"/>
  <p:tag name="IGUANATEXSIZE" val="20"/>
  <p:tag name="IGUANATEXCURSOR" val="26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.73866"/>
  <p:tag name="ORIGINALWIDTH" val="166.4792"/>
  <p:tag name="LATEXADDIN" val="\documentclass{article}&#10;\usepackage{amsmath}&#10;\usepackage{xcolor}&#10;\pagestyle{empty}&#10;\begin{document}&#10;&#10;\definecolor{Monred}{RGB}{172,0,0}&#10;&#10;$$\Delta h$$&#10;&#10;&#10;&#10;&#10;\end{document}"/>
  <p:tag name="IGUANATEXSIZE" val="20"/>
  <p:tag name="IGUANATEXCURSOR" val="14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IONNAME" val="Group 5"/>
  <p:tag name="LAYER" val="2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.73866"/>
  <p:tag name="ORIGINALWIDTH" val="166.4792"/>
  <p:tag name="LATEXADDIN" val="\documentclass{article}&#10;\usepackage{amsmath}&#10;\usepackage{xcolor}&#10;\pagestyle{empty}&#10;\begin{document}&#10;&#10;\definecolor{Monred}{RGB}{172,0,0}&#10;&#10;$$&#10;\Delta h&#10;$$&#10;&#10;&#10;\end{document}"/>
  <p:tag name="IGUANATEXSIZE" val="20"/>
  <p:tag name="IGUANATEXCURSOR" val="14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2126"/>
  <p:tag name="ORIGINALWIDTH" val="878.1403"/>
  <p:tag name="LATEXADDIN" val="\documentclass{article}&#10;\usepackage{amsmath}&#10;\usepackage{xcolor}&#10;\pagestyle{empty}&#10;\begin{document}&#10;&#10;\definecolor{Monred}{RGB}{172,0,0}&#10;&#10;&#10;$$\Delta h = \frac{V_{out}^2}{2g} + h_L$$&#10;&#10;\end{document}"/>
  <p:tag name="IGUANATEXSIZE" val="20"/>
  <p:tag name="IGUANATEXCURSOR" val="16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98874"/>
  <p:tag name="ORIGINALWIDTH" val="234.7206"/>
  <p:tag name="LATEXADDIN" val="\documentclass{article}&#10;\usepackage{amsmath}&#10;\usepackage{xcolor}&#10;\pagestyle{empty}&#10;\begin{document}&#10;&#10;\definecolor{Monred}{RGB}{172,0,0}&#10;&#10;$$0.4 S$$&#10;&#10;&#10;\end{document}"/>
  <p:tag name="IGUANATEXSIZE" val="20"/>
  <p:tag name="IGUANATEXCURSOR" val="14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2126"/>
  <p:tag name="ORIGINALWIDTH" val="1145.107"/>
  <p:tag name="LATEXADDIN" val="\documentclass{article}&#10;\usepackage{amsmath}&#10;\usepackage{xcolor}&#10;\pagestyle{empty}&#10;\begin{document}&#10;&#10;\definecolor{Monred}{RGB}{172,0,0}&#10;&#10;&#10;$$\Delta h = \frac{V_{out}^2}{2g} + h_e + h_f$$&#10;&#10;\end{document}"/>
  <p:tag name="IGUANATEXSIZE" val="20"/>
  <p:tag name="IGUANATEXCURSOR" val="18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2126"/>
  <p:tag name="ORIGINALWIDTH" val="1759.28"/>
  <p:tag name="LATEXADDIN" val="\documentclass{article}&#10;\usepackage{amsmath}&#10;\usepackage{xcolor}&#10;\pagestyle{empty}&#10;\begin{document}&#10;&#10;\definecolor{Monred}{RGB}{172,0,0}&#10;&#10;&#10;$$\Delta h = \frac{V_{out}^2}{2g} + \left( \sum K \right) \frac{V_{out}^2}{2g} + h_f$$&#10;&#10;\end{document}"/>
  <p:tag name="IGUANATEXSIZE" val="20"/>
  <p:tag name="IGUANATEXCURSOR" val="19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2126"/>
  <p:tag name="ORIGINALWIDTH" val="1567.304"/>
  <p:tag name="LATEXADDIN" val="\documentclass{article}&#10;\usepackage{amsmath}&#10;\usepackage{xcolor}&#10;\pagestyle{empty}&#10;\begin{document}&#10;&#10;\definecolor{Monred}{RGB}{172,0,0}&#10;&#10;&#10;$$\Delta h = \left( \sum K + 1 \right) \frac{V_{out}^2}{2g} + h_f$$&#10;&#10;\end{document}"/>
  <p:tag name="IGUANATEXSIZE" val="20"/>
  <p:tag name="IGUANATEXCURSOR" val="16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2126"/>
  <p:tag name="ORIGINALWIDTH" val="1352.831"/>
  <p:tag name="LATEXADDIN" val="\documentclass{article}&#10;\usepackage{amsmath}&#10;\usepackage{xcolor}&#10;\pagestyle{empty}&#10;\begin{document}&#10;&#10;\definecolor{Monred}{RGB}{172,0,0}&#10;&#10;&#10;$$\Delta h = \left( \sum K \right) \frac{V_{out}^2}{2g} + h_f$$&#10;&#10;\end{document}"/>
  <p:tag name="IGUANATEXSIZE" val="20"/>
  <p:tag name="IGUANATEXCURSOR" val="16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9843"/>
  <p:tag name="ORIGINALWIDTH" val="738.6577"/>
  <p:tag name="LATEXADDIN" val="\documentclass{article}&#10;\usepackage{amsmath}&#10;\usepackage{xcolor}&#10;\pagestyle{empty}&#10;\begin{document}&#10;&#10;\definecolor{Monred}{RGB}{172,0,0}&#10;&#10;&#10;$$\Delta h = h_e + h_f$$&#10;&#10;\end{document}"/>
  <p:tag name="IGUANATEXSIZE" val="20"/>
  <p:tag name="IGUANATEXCURSOR" val="15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7.9865"/>
  <p:tag name="ORIGINALWIDTH" val="772.4034"/>
  <p:tag name="LATEXADDIN" val="\documentclass{article}&#10;\usepackage{amsmath}&#10;\usepackage{xcolor}&#10;\pagestyle{empty}&#10;\begin{document}&#10;&#10;\definecolor{Monred}{RGB}{172,0,0}&#10;&#10;&#10;$$\Delta h = h_L \,\,\, ????$$&#10;&#10;\end{document}"/>
  <p:tag name="IGUANATEXSIZE" val="20"/>
  <p:tag name="IGUANATEXCURSOR" val="16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5.9655"/>
  <p:tag name="ORIGINALWIDTH" val="641.1699"/>
  <p:tag name="LATEXADDIN" val="\documentclass{article}&#10;\usepackage{amsmath}&#10;\usepackage{xcolor}&#10;\pagestyle{empty}&#10;\begin{document}&#10;&#10;\definecolor{Monred}{RGB}{172,0,0}&#10;&#10;$$\frac{h_{Tank}}{h_0} = \frac{1}{50}$$&#10;&#10;&#10;\end{document}"/>
  <p:tag name="IGUANATEXSIZE" val="20"/>
  <p:tag name="IGUANATEXCURSOR" val="17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5.9655"/>
  <p:tag name="ORIGINALWIDTH" val="554.1807"/>
  <p:tag name="LATEXADDIN" val="\documentclass{article}&#10;\usepackage{amsmath}&#10;\usepackage{xcolor}&#10;\pagestyle{empty}&#10;\begin{document}&#10;&#10;\definecolor{Monred}{RGB}{172,0,0}&#10;&#10;$$\frac{h_{Tank}}{h_0} = 1$$&#10;&#10;&#10;\end{document}"/>
  <p:tag name="IGUANATEXSIZE" val="20"/>
  <p:tag name="IGUANATEXCURSOR" val="16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0.2175"/>
  <p:tag name="ORIGINALWIDTH" val="3640.045"/>
  <p:tag name="LATEXADDIN" val="\documentclass{article}&#10;\usepackage{amsmath}&#10;\usepackage{xcolor}&#10;\pagestyle{empty}&#10;\begin{document}&#10;&#10;\definecolor{Monred}{RGB}{172,0,0}&#10;&#10;$t_{Design}$ = Time it would take to drain the tank if flow was held \\ constant at $Q_0$&#10;&#10;&#10;\end{document}"/>
  <p:tag name="IGUANATEXSIZE" val="20"/>
  <p:tag name="IGUANATEXCURSOR" val="20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5.7368"/>
  <p:tag name="ORIGINALWIDTH" val="302.2122"/>
  <p:tag name="LATEXADDIN" val="\documentclass{article}&#10;\usepackage{amsmath}&#10;\usepackage{xcolor}&#10;\pagestyle{empty}&#10;\begin{document}&#10;&#10;\definecolor{Monred}{RGB}{172,0,0}&#10;&#10;$$h_{Tank}$$&#10;&#10;&#10;\end{document}"/>
  <p:tag name="IGUANATEXSIZE" val="20"/>
  <p:tag name="IGUANATEXCURSOR" val="14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98874"/>
  <p:tag name="ORIGINALWIDTH" val="74.24071"/>
  <p:tag name="LATEXADDIN" val="\documentclass{article}&#10;\usepackage{amsmath}&#10;\usepackage{xcolor}&#10;\pagestyle{empty}&#10;\begin{document}&#10;&#10;\definecolor{Monred}{RGB}{172,0,0}&#10;&#10;$$S$$&#10;&#10;&#10;\end{document}"/>
  <p:tag name="IGUANATEXSIZE" val="20"/>
  <p:tag name="IGUANATEXCURSOR" val="13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.2358"/>
  <p:tag name="ORIGINALWIDTH" val="3247.094"/>
  <p:tag name="LATEXADDIN" val="\documentclass{article}&#10;\usepackage{amsmath}&#10;\usepackage{xcolor}&#10;\pagestyle{empty}&#10;\begin{document}&#10;&#10;\definecolor{Monred}{RGB}{172,0,0}&#10;&#10;$Q_0$ = Initial flow rate of hypochlorite solution at time $t = 0$&#10;&#10;&#10;\end{document}"/>
  <p:tag name="IGUANATEXSIZE" val="20"/>
  <p:tag name="IGUANATEXCURSOR" val="20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6.4867"/>
  <p:tag name="ORIGINALWIDTH" val="110.2362"/>
  <p:tag name="LATEXADDIN" val="\documentclass{article}&#10;\usepackage{amsmath}&#10;\usepackage{xcolor}&#10;\pagestyle{empty}&#10;\begin{document}&#10;&#10;\definecolor{Monred}{RGB}{172,0,0}&#10;&#10;$$h_0$$&#10;&#10;&#10;\end{document}"/>
  <p:tag name="IGUANATEXSIZE" val="20"/>
  <p:tag name="IGUANATEXCURSOR" val="14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0.2175"/>
  <p:tag name="ORIGINALWIDTH" val="3640.045"/>
  <p:tag name="LATEXADDIN" val="\documentclass{article}&#10;\usepackage{amsmath}&#10;\usepackage{xcolor}&#10;\pagestyle{empty}&#10;\begin{document}&#10;&#10;\definecolor{Monred}{RGB}{172,0,0}&#10;&#10;$t_{Design}$ = Time it would take to drain the tank if flow was held \\ constant at $Q_0$&#10;&#10;&#10;\end{document}"/>
  <p:tag name="IGUANATEXSIZE" val="20"/>
  <p:tag name="IGUANATEXCURSOR" val="20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5.7368"/>
  <p:tag name="ORIGINALWIDTH" val="302.2122"/>
  <p:tag name="LATEXADDIN" val="\documentclass{article}&#10;\usepackage{amsmath}&#10;\usepackage{xcolor}&#10;\pagestyle{empty}&#10;\begin{document}&#10;&#10;\definecolor{Monred}{RGB}{172,0,0}&#10;&#10;$$h_{Tank}$$&#10;&#10;&#10;\end{document}"/>
  <p:tag name="IGUANATEXSIZE" val="20"/>
  <p:tag name="IGUANATEXCURSOR" val="14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.2358"/>
  <p:tag name="ORIGINALWIDTH" val="3247.094"/>
  <p:tag name="LATEXADDIN" val="\documentclass{article}&#10;\usepackage{amsmath}&#10;\usepackage{xcolor}&#10;\pagestyle{empty}&#10;\begin{document}&#10;&#10;\definecolor{Monred}{RGB}{172,0,0}&#10;&#10;$Q_0$ = Initial flow rate of hypochlorite solution at time $t = 0$&#10;&#10;&#10;\end{document}"/>
  <p:tag name="IGUANATEXSIZE" val="20"/>
  <p:tag name="IGUANATEXCURSOR" val="20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6.4867"/>
  <p:tag name="ORIGINALWIDTH" val="110.2362"/>
  <p:tag name="LATEXADDIN" val="\documentclass{article}&#10;\usepackage{amsmath}&#10;\usepackage{xcolor}&#10;\pagestyle{empty}&#10;\begin{document}&#10;&#10;\definecolor{Monred}{RGB}{172,0,0}&#10;&#10;$$h_0$$&#10;&#10;&#10;\end{document}"/>
  <p:tag name="IGUANATEXSIZE" val="20"/>
  <p:tag name="IGUANATEXCURSOR" val="14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2.7147"/>
  <p:tag name="ORIGINALWIDTH" val="729.6588"/>
  <p:tag name="LATEXADDIN" val="\documentclass{article}&#10;\usepackage{amsmath}&#10;\usepackage{xcolor}&#10;\pagestyle{empty}&#10;\begin{document}&#10;&#10;\definecolor{Monred}{RGB}{172,0,0}&#10;&#10;&#10;$$\color{red}{&#10;  h_{\rm{f}} = \frac{128\nu LQ}{g\pi D^4}&#10;  }$$&#10;&#10;\end{document}"/>
  <p:tag name="IGUANATEXSIZE" val="20"/>
  <p:tag name="IGUANATEXCURSOR" val="20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2126"/>
  <p:tag name="ORIGINALWIDTH" val="2087.739"/>
  <p:tag name="LATEXADDIN" val="\documentclass{article}&#10;\usepackage{amsmath}&#10;\usepackage{xcolor}&#10;\pagestyle{empty}&#10;\begin{document}&#10;&#10;&#10;$$\color{blue}{&#10;h_L(Q) = \left( \frac{128\nu L}{g \pi D^4} + \frac{8Q}{g \pi ^2 D^4} \sum{K_e} \right) Q &#10;}$$&#10;&#10;\end{document}"/>
  <p:tag name="IGUANATEXSIZE" val="20"/>
  <p:tag name="IGUANATEXCURSOR" val="6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2126"/>
  <p:tag name="ORIGINALWIDTH" val="2354.706"/>
  <p:tag name="LATEXADDIN" val="\documentclass{article}&#10;\usepackage{amsmath}&#10;\usepackage{xcolor}&#10;\pagestyle{empty}&#10;\begin{document}&#10;&#10;\definecolor{DarkishGreen}{RGB}{0,180,0}&#10;&#10;$$\color{DarkishGreen}{&#10;h_{L_{linear}}(Q) = \left( \frac{128\nu L}{g \pi D^4} + \frac{8Q_{max}}{g \pi ^2 D^4} \sum{K_e} \right) Q&#10;}$$&#10;&#10;\end{document}"/>
  <p:tag name="IGUANATEXSIZE" val="20"/>
  <p:tag name="IGUANATEXCURSOR" val="13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noFill/>
        <a:ln w="12700">
          <a:solidFill>
            <a:schemeClr val="tx1"/>
          </a:solidFill>
          <a:miter lim="800000"/>
          <a:headEnd type="none" w="lg" len="med"/>
          <a:tailEnd type="none" w="lg" len="med"/>
        </a:ln>
        <a:effectLst/>
      </a:spPr>
      <a:bodyPr anchor="ctr">
        <a:spAutoFit/>
      </a:bodyPr>
      <a:lstStyle>
        <a:defPPr algn="l">
          <a:defRPr dirty="0"/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6262</TotalTime>
  <Words>215</Words>
  <Application>Microsoft Office PowerPoint</Application>
  <PresentationFormat>Widescreen</PresentationFormat>
  <Paragraphs>95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6" baseType="lpstr">
      <vt:lpstr>Arial</vt:lpstr>
      <vt:lpstr>Baskerville Old Face</vt:lpstr>
      <vt:lpstr>Calibri</vt:lpstr>
      <vt:lpstr>Calibri Light</vt:lpstr>
      <vt:lpstr>Century Gothic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Juan</dc:creator>
  <cp:lastModifiedBy>Juan</cp:lastModifiedBy>
  <cp:revision>142</cp:revision>
  <dcterms:created xsi:type="dcterms:W3CDTF">2018-04-01T13:05:30Z</dcterms:created>
  <dcterms:modified xsi:type="dcterms:W3CDTF">2018-05-13T03:59:57Z</dcterms:modified>
</cp:coreProperties>
</file>